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1" r:id="rId4"/>
  </p:sldMasterIdLst>
  <p:notesMasterIdLst>
    <p:notesMasterId r:id="rId28"/>
  </p:notesMasterIdLst>
  <p:sldIdLst>
    <p:sldId id="257" r:id="rId5"/>
    <p:sldId id="258" r:id="rId6"/>
    <p:sldId id="259" r:id="rId7"/>
    <p:sldId id="260" r:id="rId8"/>
    <p:sldId id="261" r:id="rId9"/>
    <p:sldId id="282" r:id="rId10"/>
    <p:sldId id="262" r:id="rId11"/>
    <p:sldId id="263" r:id="rId12"/>
    <p:sldId id="264" r:id="rId13"/>
    <p:sldId id="283" r:id="rId14"/>
    <p:sldId id="266" r:id="rId15"/>
    <p:sldId id="267" r:id="rId16"/>
    <p:sldId id="285" r:id="rId17"/>
    <p:sldId id="284" r:id="rId18"/>
    <p:sldId id="270" r:id="rId19"/>
    <p:sldId id="271" r:id="rId20"/>
    <p:sldId id="272" r:id="rId21"/>
    <p:sldId id="273" r:id="rId22"/>
    <p:sldId id="274" r:id="rId23"/>
    <p:sldId id="275"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showGuides="1">
      <p:cViewPr varScale="1">
        <p:scale>
          <a:sx n="71" d="100"/>
          <a:sy n="71" d="100"/>
        </p:scale>
        <p:origin x="702" y="9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F42AE-90BC-4769-8F80-006C9AE9F539}"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B0AAB-33EC-4439-ABA0-2DAAE0025845}" type="slidenum">
              <a:rPr lang="en-US" smtClean="0"/>
              <a:t>‹#›</a:t>
            </a:fld>
            <a:endParaRPr lang="en-US"/>
          </a:p>
        </p:txBody>
      </p:sp>
    </p:spTree>
    <p:extLst>
      <p:ext uri="{BB962C8B-B14F-4D97-AF65-F5344CB8AC3E}">
        <p14:creationId xmlns:p14="http://schemas.microsoft.com/office/powerpoint/2010/main" val="346622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marL="0" marR="0" lvl="0" indent="0" algn="r" defTabSz="91305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05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86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CA6EE-D120-405B-A31A-77ED0FE27A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1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vi-VN" b="0" i="0" dirty="0">
                <a:effectLst/>
                <a:latin typeface="Arial" panose="020B0604020202020204" pitchFamily="34" charset="0"/>
              </a:rPr>
              <a:t>Mẫu 1: Theo em, trung thực là một đức tính đáng quý. Vì khi mình trung thực, không nói dối, lừa gạt mọi người thì sẽ được mọi người yêu quý.</a:t>
            </a:r>
          </a:p>
          <a:p>
            <a:pPr algn="just">
              <a:buFont typeface="Arial" panose="020B0604020202020204" pitchFamily="34" charset="0"/>
              <a:buChar char="•"/>
            </a:pPr>
            <a:r>
              <a:rPr lang="vi-VN" b="0" i="0" dirty="0">
                <a:effectLst/>
                <a:latin typeface="Arial" panose="020B0604020202020204" pitchFamily="34" charset="0"/>
              </a:rPr>
              <a:t>Mẫu 2: Theo em, chăm chỉ là một đức tính đáng quý. Vì khi em chăm chỉ học tập thì em sẽ đạt được kết quả cao.</a:t>
            </a:r>
          </a:p>
          <a:p>
            <a:pPr algn="just">
              <a:buFont typeface="Arial" panose="020B0604020202020204" pitchFamily="34" charset="0"/>
              <a:buChar char="•"/>
            </a:pPr>
            <a:r>
              <a:rPr lang="vi-VN" b="0" i="0" dirty="0">
                <a:effectLst/>
                <a:latin typeface="Arial" panose="020B0604020202020204" pitchFamily="34" charset="0"/>
              </a:rPr>
              <a:t>Mẫu 3: Theo em, kiên nhẫn là một đức tính đáng quý. Vì khi em kiên nhẫn, thì em sẽ làm hết bài tập về nhà, sẽ đọc hết những quyển truyện dài, lúc đó em sẽ có nhiều kiến thức hơn.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CA6EE-D120-405B-A31A-77ED0FE27A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340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C045DD-3537-4571-916B-30639539A139}"/>
              </a:ext>
            </a:extLst>
          </p:cNvPr>
          <p:cNvPicPr>
            <a:picLocks noChangeAspect="1"/>
          </p:cNvPicPr>
          <p:nvPr userDrawn="1"/>
        </p:nvPicPr>
        <p:blipFill>
          <a:blip r:embed="rId2"/>
          <a:stretch>
            <a:fillRect/>
          </a:stretch>
        </p:blipFill>
        <p:spPr>
          <a:xfrm>
            <a:off x="2188170" y="2807875"/>
            <a:ext cx="8858256" cy="1950889"/>
          </a:xfrm>
          <a:prstGeom prst="rect">
            <a:avLst/>
          </a:prstGeom>
        </p:spPr>
      </p:pic>
      <p:sp>
        <p:nvSpPr>
          <p:cNvPr id="8" name="60">
            <a:extLst>
              <a:ext uri="{FF2B5EF4-FFF2-40B4-BE49-F238E27FC236}">
                <a16:creationId xmlns:a16="http://schemas.microsoft.com/office/drawing/2014/main" id="{2596BA64-F4FC-448E-8F9F-6F77C45872A9}"/>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2" name="Picture 1">
            <a:extLst>
              <a:ext uri="{FF2B5EF4-FFF2-40B4-BE49-F238E27FC236}">
                <a16:creationId xmlns:a16="http://schemas.microsoft.com/office/drawing/2014/main" id="{B5AC0E76-5E11-4367-9DFD-DC4498907F88}"/>
              </a:ext>
            </a:extLst>
          </p:cNvPr>
          <p:cNvPicPr>
            <a:picLocks noChangeAspect="1"/>
          </p:cNvPicPr>
          <p:nvPr userDrawn="1"/>
        </p:nvPicPr>
        <p:blipFill>
          <a:blip r:embed="rId3"/>
          <a:stretch>
            <a:fillRect/>
          </a:stretch>
        </p:blipFill>
        <p:spPr>
          <a:xfrm>
            <a:off x="1145574" y="624153"/>
            <a:ext cx="1902117" cy="4151736"/>
          </a:xfrm>
          <a:prstGeom prst="rect">
            <a:avLst/>
          </a:prstGeom>
        </p:spPr>
      </p:pic>
      <p:sp>
        <p:nvSpPr>
          <p:cNvPr id="10" name="PHẠM DUYÊN">
            <a:extLst>
              <a:ext uri="{FF2B5EF4-FFF2-40B4-BE49-F238E27FC236}">
                <a16:creationId xmlns:a16="http://schemas.microsoft.com/office/drawing/2014/main" id="{22958861-AE0B-4C07-AEC7-A19837FC7C1E}"/>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11" name="63">
            <a:extLst>
              <a:ext uri="{FF2B5EF4-FFF2-40B4-BE49-F238E27FC236}">
                <a16:creationId xmlns:a16="http://schemas.microsoft.com/office/drawing/2014/main" id="{C8B319CA-02F5-4CCA-B079-C2D7FFC065A8}"/>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12" name="21">
            <a:extLst>
              <a:ext uri="{FF2B5EF4-FFF2-40B4-BE49-F238E27FC236}">
                <a16:creationId xmlns:a16="http://schemas.microsoft.com/office/drawing/2014/main" id="{5C3B308F-3EBB-4FE2-BD0D-4E6DF7B3200A}"/>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13" name="58">
            <a:extLst>
              <a:ext uri="{FF2B5EF4-FFF2-40B4-BE49-F238E27FC236}">
                <a16:creationId xmlns:a16="http://schemas.microsoft.com/office/drawing/2014/main" id="{D998065D-A73B-4654-8F4A-3C7A00EF1900}"/>
              </a:ext>
            </a:extLst>
          </p:cNvPr>
          <p:cNvSpPr/>
          <p:nvPr userDrawn="1"/>
        </p:nvSpPr>
        <p:spPr>
          <a:xfrm rot="1532284">
            <a:off x="7593832" y="748919"/>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14" name="Picture 13">
            <a:extLst>
              <a:ext uri="{FF2B5EF4-FFF2-40B4-BE49-F238E27FC236}">
                <a16:creationId xmlns:a16="http://schemas.microsoft.com/office/drawing/2014/main" id="{58ABEAD0-1509-476D-810E-C91A9436DE24}"/>
              </a:ext>
            </a:extLst>
          </p:cNvPr>
          <p:cNvPicPr>
            <a:picLocks noChangeAspect="1"/>
          </p:cNvPicPr>
          <p:nvPr userDrawn="1"/>
        </p:nvPicPr>
        <p:blipFill>
          <a:blip r:embed="rId4"/>
          <a:stretch>
            <a:fillRect/>
          </a:stretch>
        </p:blipFill>
        <p:spPr>
          <a:xfrm>
            <a:off x="5046995" y="207282"/>
            <a:ext cx="3010891" cy="1149829"/>
          </a:xfrm>
          <a:prstGeom prst="rect">
            <a:avLst/>
          </a:prstGeom>
        </p:spPr>
      </p:pic>
      <p:pic>
        <p:nvPicPr>
          <p:cNvPr id="15" name="Picture 14">
            <a:extLst>
              <a:ext uri="{FF2B5EF4-FFF2-40B4-BE49-F238E27FC236}">
                <a16:creationId xmlns:a16="http://schemas.microsoft.com/office/drawing/2014/main" id="{80972406-D9D6-4678-91E6-83C6CAFCEB89}"/>
              </a:ext>
            </a:extLst>
          </p:cNvPr>
          <p:cNvPicPr>
            <a:picLocks noChangeAspect="1"/>
          </p:cNvPicPr>
          <p:nvPr userDrawn="1"/>
        </p:nvPicPr>
        <p:blipFill>
          <a:blip r:embed="rId5"/>
          <a:stretch>
            <a:fillRect/>
          </a:stretch>
        </p:blipFill>
        <p:spPr>
          <a:xfrm>
            <a:off x="5782775" y="722217"/>
            <a:ext cx="1394399" cy="1638031"/>
          </a:xfrm>
          <a:prstGeom prst="rect">
            <a:avLst/>
          </a:prstGeom>
        </p:spPr>
      </p:pic>
    </p:spTree>
    <p:extLst>
      <p:ext uri="{BB962C8B-B14F-4D97-AF65-F5344CB8AC3E}">
        <p14:creationId xmlns:p14="http://schemas.microsoft.com/office/powerpoint/2010/main" val="465727962"/>
      </p:ext>
    </p:extLst>
  </p:cSld>
  <p:clrMapOvr>
    <a:masterClrMapping/>
  </p:clrMapOvr>
  <p:transition spd="slow" advClick="0" advTm="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nodeType="withEffect">
                                      <p:stCondLst>
                                        <p:cond delay="3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14:presetBounceEnd="56000">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14:bounceEnd="56000">
                                          <p:cBhvr additive="base">
                                            <p:cTn id="36"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37" dur="1500" fill="hold"/>
                                            <p:tgtEl>
                                              <p:spTgt spid="2"/>
                                            </p:tgtEl>
                                            <p:attrNameLst>
                                              <p:attrName>ppt_y</p:attrName>
                                            </p:attrNameLst>
                                          </p:cBhvr>
                                          <p:tavLst>
                                            <p:tav tm="0">
                                              <p:val>
                                                <p:strVal val="0-#ppt_h/2"/>
                                              </p:val>
                                            </p:tav>
                                            <p:tav tm="100000">
                                              <p:val>
                                                <p:strVal val="#ppt_y"/>
                                              </p:val>
                                            </p:tav>
                                          </p:tavLst>
                                        </p:anim>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nodeType="withEffect">
                                      <p:stCondLst>
                                        <p:cond delay="3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500" fill="hold"/>
                                            <p:tgtEl>
                                              <p:spTgt spid="2"/>
                                            </p:tgtEl>
                                            <p:attrNameLst>
                                              <p:attrName>ppt_x</p:attrName>
                                            </p:attrNameLst>
                                          </p:cBhvr>
                                          <p:tavLst>
                                            <p:tav tm="0">
                                              <p:val>
                                                <p:strVal val="#ppt_x"/>
                                              </p:val>
                                            </p:tav>
                                            <p:tav tm="100000">
                                              <p:val>
                                                <p:strVal val="#ppt_x"/>
                                              </p:val>
                                            </p:tav>
                                          </p:tavLst>
                                        </p:anim>
                                        <p:anim calcmode="lin" valueType="num">
                                          <p:cBhvr additive="base">
                                            <p:cTn id="37" dur="1500" fill="hold"/>
                                            <p:tgtEl>
                                              <p:spTgt spid="2"/>
                                            </p:tgtEl>
                                            <p:attrNameLst>
                                              <p:attrName>ppt_y</p:attrName>
                                            </p:attrNameLst>
                                          </p:cBhvr>
                                          <p:tavLst>
                                            <p:tav tm="0">
                                              <p:val>
                                                <p:strVal val="0-#ppt_h/2"/>
                                              </p:val>
                                            </p:tav>
                                            <p:tav tm="100000">
                                              <p:val>
                                                <p:strVal val="#ppt_y"/>
                                              </p:val>
                                            </p:tav>
                                          </p:tavLst>
                                        </p:anim>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AAA2-D9F0-4DD3-A893-780D652EA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2D21B-3BAD-4646-A742-667C01418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19284-7DA4-45CE-A0E8-2104D534C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E3A4-4037-4797-9C71-4565C6F994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B869AA2-445F-4F20-B535-CB5556EADE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9B339E6-E1E9-452C-A1F8-B9E86A51F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190300"/>
      </p:ext>
    </p:extLst>
  </p:cSld>
  <p:clrMapOvr>
    <a:masterClrMapping/>
  </p:clrMapOvr>
  <p:transition spd="slow" advClick="0" advTm="0">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E9F-D087-43D0-AE23-80035E169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69F7D-FDDD-4447-A3F0-2A10EF81D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49B-61FA-4E7B-A6AF-CB01539DB2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C91E4D-74F7-4634-A937-891B6FE2BE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6C7E7E-4EEA-4297-B048-17BC3C84DE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582180"/>
      </p:ext>
    </p:extLst>
  </p:cSld>
  <p:clrMapOvr>
    <a:masterClrMapping/>
  </p:clrMapOvr>
  <p:transition spd="slow" advClick="0" advTm="0">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1E6F8-CB17-4D39-96FF-C30B141F3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CA2BA-3309-4647-8E94-BE6BFCA5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D7510-5D22-47DB-8667-15AE5054B7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2A1698F-76FF-46B6-903E-B774483FB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2FE3B05-96EB-4BDB-A776-C8D5ACD541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739715"/>
      </p:ext>
    </p:extLst>
  </p:cSld>
  <p:clrMapOvr>
    <a:masterClrMapping/>
  </p:clrMapOvr>
  <p:transition spd="slow" advClick="0" advTm="0">
    <p:comb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687" indent="0" algn="ctr">
              <a:buNone/>
              <a:defRPr>
                <a:solidFill>
                  <a:schemeClr val="tx1">
                    <a:tint val="75000"/>
                  </a:schemeClr>
                </a:solidFill>
              </a:defRPr>
            </a:lvl2pPr>
            <a:lvl3pPr marL="1217378" indent="0" algn="ctr">
              <a:buNone/>
              <a:defRPr>
                <a:solidFill>
                  <a:schemeClr val="tx1">
                    <a:tint val="75000"/>
                  </a:schemeClr>
                </a:solidFill>
              </a:defRPr>
            </a:lvl3pPr>
            <a:lvl4pPr marL="1826065" indent="0" algn="ctr">
              <a:buNone/>
              <a:defRPr>
                <a:solidFill>
                  <a:schemeClr val="tx1">
                    <a:tint val="75000"/>
                  </a:schemeClr>
                </a:solidFill>
              </a:defRPr>
            </a:lvl4pPr>
            <a:lvl5pPr marL="2434754" indent="0" algn="ctr">
              <a:buNone/>
              <a:defRPr>
                <a:solidFill>
                  <a:schemeClr val="tx1">
                    <a:tint val="75000"/>
                  </a:schemeClr>
                </a:solidFill>
              </a:defRPr>
            </a:lvl5pPr>
            <a:lvl6pPr marL="3043441" indent="0" algn="ctr">
              <a:buNone/>
              <a:defRPr>
                <a:solidFill>
                  <a:schemeClr val="tx1">
                    <a:tint val="75000"/>
                  </a:schemeClr>
                </a:solidFill>
              </a:defRPr>
            </a:lvl6pPr>
            <a:lvl7pPr marL="3652130" indent="0" algn="ctr">
              <a:buNone/>
              <a:defRPr>
                <a:solidFill>
                  <a:schemeClr val="tx1">
                    <a:tint val="75000"/>
                  </a:schemeClr>
                </a:solidFill>
              </a:defRPr>
            </a:lvl7pPr>
            <a:lvl8pPr marL="4260819" indent="0" algn="ctr">
              <a:buNone/>
              <a:defRPr>
                <a:solidFill>
                  <a:schemeClr val="tx1">
                    <a:tint val="75000"/>
                  </a:schemeClr>
                </a:solidFill>
              </a:defRPr>
            </a:lvl8pPr>
            <a:lvl9pPr marL="48695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394953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9216470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8687" indent="0">
              <a:buNone/>
              <a:defRPr sz="2400">
                <a:solidFill>
                  <a:schemeClr val="tx1">
                    <a:tint val="75000"/>
                  </a:schemeClr>
                </a:solidFill>
              </a:defRPr>
            </a:lvl2pPr>
            <a:lvl3pPr marL="1217378" indent="0">
              <a:buNone/>
              <a:defRPr sz="2133">
                <a:solidFill>
                  <a:schemeClr val="tx1">
                    <a:tint val="75000"/>
                  </a:schemeClr>
                </a:solidFill>
              </a:defRPr>
            </a:lvl3pPr>
            <a:lvl4pPr marL="1826065" indent="0">
              <a:buNone/>
              <a:defRPr sz="1867">
                <a:solidFill>
                  <a:schemeClr val="tx1">
                    <a:tint val="75000"/>
                  </a:schemeClr>
                </a:solidFill>
              </a:defRPr>
            </a:lvl4pPr>
            <a:lvl5pPr marL="2434754" indent="0">
              <a:buNone/>
              <a:defRPr sz="1867">
                <a:solidFill>
                  <a:schemeClr val="tx1">
                    <a:tint val="75000"/>
                  </a:schemeClr>
                </a:solidFill>
              </a:defRPr>
            </a:lvl5pPr>
            <a:lvl6pPr marL="3043441" indent="0">
              <a:buNone/>
              <a:defRPr sz="1867">
                <a:solidFill>
                  <a:schemeClr val="tx1">
                    <a:tint val="75000"/>
                  </a:schemeClr>
                </a:solidFill>
              </a:defRPr>
            </a:lvl6pPr>
            <a:lvl7pPr marL="3652130" indent="0">
              <a:buNone/>
              <a:defRPr sz="1867">
                <a:solidFill>
                  <a:schemeClr val="tx1">
                    <a:tint val="75000"/>
                  </a:schemeClr>
                </a:solidFill>
              </a:defRPr>
            </a:lvl7pPr>
            <a:lvl8pPr marL="4260819" indent="0">
              <a:buNone/>
              <a:defRPr sz="1867">
                <a:solidFill>
                  <a:schemeClr val="tx1">
                    <a:tint val="75000"/>
                  </a:schemeClr>
                </a:solidFill>
              </a:defRPr>
            </a:lvl8pPr>
            <a:lvl9pPr marL="4869506"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465750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7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219784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8687" indent="0">
              <a:buNone/>
              <a:defRPr sz="2667" b="1"/>
            </a:lvl2pPr>
            <a:lvl3pPr marL="1217378" indent="0">
              <a:buNone/>
              <a:defRPr sz="2400" b="1"/>
            </a:lvl3pPr>
            <a:lvl4pPr marL="1826065" indent="0">
              <a:buNone/>
              <a:defRPr sz="2133" b="1"/>
            </a:lvl4pPr>
            <a:lvl5pPr marL="2434754" indent="0">
              <a:buNone/>
              <a:defRPr sz="2133" b="1"/>
            </a:lvl5pPr>
            <a:lvl6pPr marL="3043441" indent="0">
              <a:buNone/>
              <a:defRPr sz="2133" b="1"/>
            </a:lvl6pPr>
            <a:lvl7pPr marL="3652130" indent="0">
              <a:buNone/>
              <a:defRPr sz="2133" b="1"/>
            </a:lvl7pPr>
            <a:lvl8pPr marL="4260819" indent="0">
              <a:buNone/>
              <a:defRPr sz="2133" b="1"/>
            </a:lvl8pPr>
            <a:lvl9pPr marL="4869506"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8687" indent="0">
              <a:buNone/>
              <a:defRPr sz="2667" b="1"/>
            </a:lvl2pPr>
            <a:lvl3pPr marL="1217378" indent="0">
              <a:buNone/>
              <a:defRPr sz="2400" b="1"/>
            </a:lvl3pPr>
            <a:lvl4pPr marL="1826065" indent="0">
              <a:buNone/>
              <a:defRPr sz="2133" b="1"/>
            </a:lvl4pPr>
            <a:lvl5pPr marL="2434754" indent="0">
              <a:buNone/>
              <a:defRPr sz="2133" b="1"/>
            </a:lvl5pPr>
            <a:lvl6pPr marL="3043441" indent="0">
              <a:buNone/>
              <a:defRPr sz="2133" b="1"/>
            </a:lvl6pPr>
            <a:lvl7pPr marL="3652130" indent="0">
              <a:buNone/>
              <a:defRPr sz="2133" b="1"/>
            </a:lvl7pPr>
            <a:lvl8pPr marL="4260819" indent="0">
              <a:buNone/>
              <a:defRPr sz="2133" b="1"/>
            </a:lvl8pPr>
            <a:lvl9pPr marL="4869506"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7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4045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7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3837501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7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406378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Tree>
    <p:extLst>
      <p:ext uri="{BB962C8B-B14F-4D97-AF65-F5344CB8AC3E}">
        <p14:creationId xmlns:p14="http://schemas.microsoft.com/office/powerpoint/2010/main" val="1695210304"/>
      </p:ext>
    </p:extLst>
  </p:cSld>
  <p:clrMapOvr>
    <a:masterClrMapping/>
  </p:clrMapOvr>
  <p:transition spd="slow" advClick="0" advTm="0">
    <p:comb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867"/>
            </a:lvl1pPr>
            <a:lvl2pPr marL="608687" indent="0">
              <a:buNone/>
              <a:defRPr sz="1600"/>
            </a:lvl2pPr>
            <a:lvl3pPr marL="1217378" indent="0">
              <a:buNone/>
              <a:defRPr sz="1333"/>
            </a:lvl3pPr>
            <a:lvl4pPr marL="1826065" indent="0">
              <a:buNone/>
              <a:defRPr sz="1200"/>
            </a:lvl4pPr>
            <a:lvl5pPr marL="2434754" indent="0">
              <a:buNone/>
              <a:defRPr sz="1200"/>
            </a:lvl5pPr>
            <a:lvl6pPr marL="3043441" indent="0">
              <a:buNone/>
              <a:defRPr sz="1200"/>
            </a:lvl6pPr>
            <a:lvl7pPr marL="3652130" indent="0">
              <a:buNone/>
              <a:defRPr sz="1200"/>
            </a:lvl7pPr>
            <a:lvl8pPr marL="4260819" indent="0">
              <a:buNone/>
              <a:defRPr sz="1200"/>
            </a:lvl8pPr>
            <a:lvl9pPr marL="486950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7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4155435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8687" indent="0">
              <a:buNone/>
              <a:defRPr sz="3733"/>
            </a:lvl2pPr>
            <a:lvl3pPr marL="1217378" indent="0">
              <a:buNone/>
              <a:defRPr sz="3200"/>
            </a:lvl3pPr>
            <a:lvl4pPr marL="1826065" indent="0">
              <a:buNone/>
              <a:defRPr sz="2667"/>
            </a:lvl4pPr>
            <a:lvl5pPr marL="2434754" indent="0">
              <a:buNone/>
              <a:defRPr sz="2667"/>
            </a:lvl5pPr>
            <a:lvl6pPr marL="3043441" indent="0">
              <a:buNone/>
              <a:defRPr sz="2667"/>
            </a:lvl6pPr>
            <a:lvl7pPr marL="3652130" indent="0">
              <a:buNone/>
              <a:defRPr sz="2667"/>
            </a:lvl7pPr>
            <a:lvl8pPr marL="4260819" indent="0">
              <a:buNone/>
              <a:defRPr sz="2667"/>
            </a:lvl8pPr>
            <a:lvl9pPr marL="4869506"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8687" indent="0">
              <a:buNone/>
              <a:defRPr sz="1600"/>
            </a:lvl2pPr>
            <a:lvl3pPr marL="1217378" indent="0">
              <a:buNone/>
              <a:defRPr sz="1333"/>
            </a:lvl3pPr>
            <a:lvl4pPr marL="1826065" indent="0">
              <a:buNone/>
              <a:defRPr sz="1200"/>
            </a:lvl4pPr>
            <a:lvl5pPr marL="2434754" indent="0">
              <a:buNone/>
              <a:defRPr sz="1200"/>
            </a:lvl5pPr>
            <a:lvl6pPr marL="3043441" indent="0">
              <a:buNone/>
              <a:defRPr sz="1200"/>
            </a:lvl6pPr>
            <a:lvl7pPr marL="3652130" indent="0">
              <a:buNone/>
              <a:defRPr sz="1200"/>
            </a:lvl7pPr>
            <a:lvl8pPr marL="4260819" indent="0">
              <a:buNone/>
              <a:defRPr sz="1200"/>
            </a:lvl8pPr>
            <a:lvl9pPr marL="486950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7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3125219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482942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4290367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447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663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337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65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995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67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4" name="9">
            <a:extLst>
              <a:ext uri="{FF2B5EF4-FFF2-40B4-BE49-F238E27FC236}">
                <a16:creationId xmlns:a16="http://schemas.microsoft.com/office/drawing/2014/main" id="{31E1990E-03CA-4728-97AC-41301388565F}"/>
              </a:ext>
            </a:extLst>
          </p:cNvPr>
          <p:cNvSpPr/>
          <p:nvPr userDrawn="1"/>
        </p:nvSpPr>
        <p:spPr>
          <a:xfrm>
            <a:off x="495300" y="880611"/>
            <a:ext cx="11201400" cy="132109"/>
          </a:xfrm>
          <a:prstGeom prst="trapezoid">
            <a:avLst>
              <a:gd name="adj" fmla="val 47920"/>
            </a:avLst>
          </a:prstGeom>
          <a:solidFill>
            <a:srgbClr val="B8CCD5"/>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9491F5"/>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5A1F02B5-E222-4A1C-AF05-0507E87B7433}"/>
              </a:ext>
            </a:extLst>
          </p:cNvPr>
          <p:cNvPicPr>
            <a:picLocks noChangeAspect="1"/>
          </p:cNvPicPr>
          <p:nvPr userDrawn="1"/>
        </p:nvPicPr>
        <p:blipFill>
          <a:blip r:embed="rId2"/>
          <a:stretch>
            <a:fillRect/>
          </a:stretch>
        </p:blipFill>
        <p:spPr>
          <a:xfrm>
            <a:off x="495300" y="159476"/>
            <a:ext cx="4087210" cy="1064767"/>
          </a:xfrm>
          <a:prstGeom prst="rect">
            <a:avLst/>
          </a:prstGeom>
        </p:spPr>
      </p:pic>
    </p:spTree>
    <p:extLst>
      <p:ext uri="{BB962C8B-B14F-4D97-AF65-F5344CB8AC3E}">
        <p14:creationId xmlns:p14="http://schemas.microsoft.com/office/powerpoint/2010/main" val="3481894218"/>
      </p:ext>
    </p:extLst>
  </p:cSld>
  <p:clrMapOvr>
    <a:masterClrMapping/>
  </p:clrMapOvr>
  <p:transition spd="slow" advClick="0" advTm="0">
    <p:comb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065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531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629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48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483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E1C3B-89B7-4C15-BF11-7AF1F838B349}"/>
              </a:ext>
            </a:extLst>
          </p:cNvPr>
          <p:cNvPicPr>
            <a:picLocks noChangeAspect="1"/>
          </p:cNvPicPr>
          <p:nvPr userDrawn="1"/>
        </p:nvPicPr>
        <p:blipFill>
          <a:blip r:embed="rId2"/>
          <a:stretch>
            <a:fillRect/>
          </a:stretch>
        </p:blipFill>
        <p:spPr>
          <a:xfrm>
            <a:off x="10817" y="0"/>
            <a:ext cx="12170365" cy="6858000"/>
          </a:xfrm>
          <a:prstGeom prst="rect">
            <a:avLst/>
          </a:prstGeom>
        </p:spPr>
      </p:pic>
    </p:spTree>
    <p:extLst>
      <p:ext uri="{BB962C8B-B14F-4D97-AF65-F5344CB8AC3E}">
        <p14:creationId xmlns:p14="http://schemas.microsoft.com/office/powerpoint/2010/main" val="220111147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DAA0B-7DB3-43F4-A7E7-8E92AB067301}"/>
              </a:ext>
            </a:extLst>
          </p:cNvPr>
          <p:cNvPicPr>
            <a:picLocks noChangeAspect="1"/>
          </p:cNvPicPr>
          <p:nvPr userDrawn="1"/>
        </p:nvPicPr>
        <p:blipFill>
          <a:blip r:embed="rId2"/>
          <a:stretch>
            <a:fillRect/>
          </a:stretch>
        </p:blipFill>
        <p:spPr>
          <a:xfrm>
            <a:off x="10817" y="0"/>
            <a:ext cx="12170365" cy="6858000"/>
          </a:xfrm>
          <a:prstGeom prst="rect">
            <a:avLst/>
          </a:prstGeom>
        </p:spPr>
      </p:pic>
      <p:pic>
        <p:nvPicPr>
          <p:cNvPr id="7" name="Picture 6">
            <a:extLst>
              <a:ext uri="{FF2B5EF4-FFF2-40B4-BE49-F238E27FC236}">
                <a16:creationId xmlns:a16="http://schemas.microsoft.com/office/drawing/2014/main" id="{0328239F-9A2E-4432-ABD8-8BBC2D7CDA61}"/>
              </a:ext>
            </a:extLst>
          </p:cNvPr>
          <p:cNvPicPr>
            <a:picLocks noChangeAspect="1"/>
          </p:cNvPicPr>
          <p:nvPr userDrawn="1"/>
        </p:nvPicPr>
        <p:blipFill>
          <a:blip r:embed="rId3"/>
          <a:stretch>
            <a:fillRect/>
          </a:stretch>
        </p:blipFill>
        <p:spPr>
          <a:xfrm>
            <a:off x="915069" y="1612600"/>
            <a:ext cx="10687214" cy="3145809"/>
          </a:xfrm>
          <a:prstGeom prst="rect">
            <a:avLst/>
          </a:prstGeom>
        </p:spPr>
      </p:pic>
      <p:grpSp>
        <p:nvGrpSpPr>
          <p:cNvPr id="4" name="1">
            <a:extLst>
              <a:ext uri="{FF2B5EF4-FFF2-40B4-BE49-F238E27FC236}">
                <a16:creationId xmlns:a16="http://schemas.microsoft.com/office/drawing/2014/main" id="{32EED100-FCC6-4FF3-B782-F0723724E4CB}"/>
              </a:ext>
            </a:extLst>
          </p:cNvPr>
          <p:cNvGrpSpPr/>
          <p:nvPr userDrawn="1"/>
        </p:nvGrpSpPr>
        <p:grpSpPr>
          <a:xfrm>
            <a:off x="563668" y="827091"/>
            <a:ext cx="5329624" cy="5203817"/>
            <a:chOff x="-1024350" y="370345"/>
            <a:chExt cx="6644500" cy="6487655"/>
          </a:xfrm>
        </p:grpSpPr>
        <p:sp>
          <p:nvSpPr>
            <p:cNvPr id="5" name="Oval 4">
              <a:extLst>
                <a:ext uri="{FF2B5EF4-FFF2-40B4-BE49-F238E27FC236}">
                  <a16:creationId xmlns:a16="http://schemas.microsoft.com/office/drawing/2014/main" id="{F42DC279-21C3-4C8D-B540-BA1C90C60C29}"/>
                </a:ext>
              </a:extLst>
            </p:cNvPr>
            <p:cNvSpPr/>
            <p:nvPr/>
          </p:nvSpPr>
          <p:spPr>
            <a:xfrm>
              <a:off x="-608980" y="370345"/>
              <a:ext cx="5873432" cy="5873432"/>
            </a:xfrm>
            <a:prstGeom prst="ellipse">
              <a:avLst/>
            </a:prstGeom>
            <a:solidFill>
              <a:srgbClr val="00C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6" name="Oval 5">
              <a:extLst>
                <a:ext uri="{FF2B5EF4-FFF2-40B4-BE49-F238E27FC236}">
                  <a16:creationId xmlns:a16="http://schemas.microsoft.com/office/drawing/2014/main" id="{72D4366E-9B56-49D6-8C4D-2FB1781AA199}"/>
                </a:ext>
              </a:extLst>
            </p:cNvPr>
            <p:cNvSpPr/>
            <p:nvPr/>
          </p:nvSpPr>
          <p:spPr>
            <a:xfrm>
              <a:off x="-1024350" y="984568"/>
              <a:ext cx="5873432" cy="5873432"/>
            </a:xfrm>
            <a:prstGeom prst="ellipse">
              <a:avLst/>
            </a:prstGeom>
            <a:noFill/>
            <a:ln>
              <a:solidFill>
                <a:srgbClr val="FEB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sp>
          <p:nvSpPr>
            <p:cNvPr id="8" name="Oval 5">
              <a:extLst>
                <a:ext uri="{FF2B5EF4-FFF2-40B4-BE49-F238E27FC236}">
                  <a16:creationId xmlns:a16="http://schemas.microsoft.com/office/drawing/2014/main" id="{C0A319D8-B0E1-4168-AA46-E5855F2729AE}"/>
                </a:ext>
              </a:extLst>
            </p:cNvPr>
            <p:cNvSpPr/>
            <p:nvPr/>
          </p:nvSpPr>
          <p:spPr>
            <a:xfrm>
              <a:off x="-253282" y="711399"/>
              <a:ext cx="5162036" cy="5162034"/>
            </a:xfrm>
            <a:prstGeom prst="ellipse">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9" name="Oval 8">
              <a:extLst>
                <a:ext uri="{FF2B5EF4-FFF2-40B4-BE49-F238E27FC236}">
                  <a16:creationId xmlns:a16="http://schemas.microsoft.com/office/drawing/2014/main" id="{659231DD-1322-4C93-B8E0-30AEF5250C36}"/>
                </a:ext>
              </a:extLst>
            </p:cNvPr>
            <p:cNvSpPr/>
            <p:nvPr/>
          </p:nvSpPr>
          <p:spPr>
            <a:xfrm>
              <a:off x="3564590" y="3689816"/>
              <a:ext cx="2055560" cy="2055559"/>
            </a:xfrm>
            <a:prstGeom prst="ellipse">
              <a:avLst/>
            </a:prstGeom>
            <a:solidFill>
              <a:srgbClr val="FEBF0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grpSp>
      <p:pic>
        <p:nvPicPr>
          <p:cNvPr id="11" name="Picture 10">
            <a:extLst>
              <a:ext uri="{FF2B5EF4-FFF2-40B4-BE49-F238E27FC236}">
                <a16:creationId xmlns:a16="http://schemas.microsoft.com/office/drawing/2014/main" id="{5F8EFED0-D127-4B9C-8C68-72AC02C4CFBE}"/>
              </a:ext>
            </a:extLst>
          </p:cNvPr>
          <p:cNvPicPr>
            <a:picLocks noChangeAspect="1"/>
          </p:cNvPicPr>
          <p:nvPr userDrawn="1"/>
        </p:nvPicPr>
        <p:blipFill>
          <a:blip r:embed="rId4"/>
          <a:stretch>
            <a:fillRect/>
          </a:stretch>
        </p:blipFill>
        <p:spPr>
          <a:xfrm>
            <a:off x="1451758" y="1387982"/>
            <a:ext cx="3601308" cy="3565865"/>
          </a:xfrm>
          <a:prstGeom prst="ellipse">
            <a:avLst/>
          </a:prstGeom>
        </p:spPr>
      </p:pic>
    </p:spTree>
    <p:extLst>
      <p:ext uri="{BB962C8B-B14F-4D97-AF65-F5344CB8AC3E}">
        <p14:creationId xmlns:p14="http://schemas.microsoft.com/office/powerpoint/2010/main" val="228357653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3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64F66-B330-45D9-9FF3-FECDD316C39E}"/>
              </a:ext>
            </a:extLst>
          </p:cNvPr>
          <p:cNvPicPr>
            <a:picLocks noChangeAspect="1"/>
          </p:cNvPicPr>
          <p:nvPr userDrawn="1"/>
        </p:nvPicPr>
        <p:blipFill>
          <a:blip r:embed="rId3"/>
          <a:stretch>
            <a:fillRect/>
          </a:stretch>
        </p:blipFill>
        <p:spPr>
          <a:xfrm>
            <a:off x="10817" y="0"/>
            <a:ext cx="12170365" cy="6858000"/>
          </a:xfrm>
          <a:prstGeom prst="rect">
            <a:avLst/>
          </a:prstGeom>
        </p:spPr>
      </p:pic>
    </p:spTree>
    <p:extLst>
      <p:ext uri="{BB962C8B-B14F-4D97-AF65-F5344CB8AC3E}">
        <p14:creationId xmlns:p14="http://schemas.microsoft.com/office/powerpoint/2010/main" val="17310514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BF0339-F33C-49D4-828C-34D29CC68D76}"/>
              </a:ext>
            </a:extLst>
          </p:cNvPr>
          <p:cNvPicPr>
            <a:picLocks noChangeAspect="1"/>
          </p:cNvPicPr>
          <p:nvPr userDrawn="1"/>
        </p:nvPicPr>
        <p:blipFill>
          <a:blip r:embed="rId2"/>
          <a:stretch>
            <a:fillRect/>
          </a:stretch>
        </p:blipFill>
        <p:spPr>
          <a:xfrm>
            <a:off x="10817" y="0"/>
            <a:ext cx="12170365" cy="6858000"/>
          </a:xfrm>
          <a:prstGeom prst="rect">
            <a:avLst/>
          </a:prstGeom>
        </p:spPr>
      </p:pic>
      <p:sp>
        <p:nvSpPr>
          <p:cNvPr id="7" name="9">
            <a:extLst>
              <a:ext uri="{FF2B5EF4-FFF2-40B4-BE49-F238E27FC236}">
                <a16:creationId xmlns:a16="http://schemas.microsoft.com/office/drawing/2014/main" id="{BAA50BD4-55AC-4F33-890A-729EE2AD2467}"/>
              </a:ext>
            </a:extLst>
          </p:cNvPr>
          <p:cNvSpPr/>
          <p:nvPr userDrawn="1"/>
        </p:nvSpPr>
        <p:spPr>
          <a:xfrm>
            <a:off x="495300" y="782291"/>
            <a:ext cx="11201400" cy="227194"/>
          </a:xfrm>
          <a:prstGeom prst="trapezoid">
            <a:avLst>
              <a:gd name="adj" fmla="val 47920"/>
            </a:avLst>
          </a:prstGeom>
          <a:solidFill>
            <a:srgbClr val="B8CCD5"/>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9491F5"/>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DF75B021-21CA-43A5-992E-B0FE6EC9CD55}"/>
              </a:ext>
            </a:extLst>
          </p:cNvPr>
          <p:cNvPicPr>
            <a:picLocks noChangeAspect="1"/>
          </p:cNvPicPr>
          <p:nvPr userDrawn="1"/>
        </p:nvPicPr>
        <p:blipFill>
          <a:blip r:embed="rId3"/>
          <a:stretch>
            <a:fillRect/>
          </a:stretch>
        </p:blipFill>
        <p:spPr>
          <a:xfrm>
            <a:off x="495300" y="100484"/>
            <a:ext cx="4087210" cy="1064767"/>
          </a:xfrm>
          <a:prstGeom prst="rect">
            <a:avLst/>
          </a:prstGeom>
        </p:spPr>
      </p:pic>
      <p:pic>
        <p:nvPicPr>
          <p:cNvPr id="6" name="Picture 5">
            <a:extLst>
              <a:ext uri="{FF2B5EF4-FFF2-40B4-BE49-F238E27FC236}">
                <a16:creationId xmlns:a16="http://schemas.microsoft.com/office/drawing/2014/main" id="{84A3468A-B01D-4D79-9148-E049B0AB07D1}"/>
              </a:ext>
            </a:extLst>
          </p:cNvPr>
          <p:cNvPicPr>
            <a:picLocks noChangeAspect="1"/>
          </p:cNvPicPr>
          <p:nvPr userDrawn="1"/>
        </p:nvPicPr>
        <p:blipFill>
          <a:blip r:embed="rId4"/>
          <a:stretch>
            <a:fillRect/>
          </a:stretch>
        </p:blipFill>
        <p:spPr>
          <a:xfrm>
            <a:off x="10635819" y="226142"/>
            <a:ext cx="868748" cy="763678"/>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17978156"/>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687" indent="0" algn="ctr">
              <a:buNone/>
              <a:defRPr>
                <a:solidFill>
                  <a:schemeClr val="tx1">
                    <a:tint val="75000"/>
                  </a:schemeClr>
                </a:solidFill>
              </a:defRPr>
            </a:lvl2pPr>
            <a:lvl3pPr marL="1217378" indent="0" algn="ctr">
              <a:buNone/>
              <a:defRPr>
                <a:solidFill>
                  <a:schemeClr val="tx1">
                    <a:tint val="75000"/>
                  </a:schemeClr>
                </a:solidFill>
              </a:defRPr>
            </a:lvl3pPr>
            <a:lvl4pPr marL="1826065" indent="0" algn="ctr">
              <a:buNone/>
              <a:defRPr>
                <a:solidFill>
                  <a:schemeClr val="tx1">
                    <a:tint val="75000"/>
                  </a:schemeClr>
                </a:solidFill>
              </a:defRPr>
            </a:lvl4pPr>
            <a:lvl5pPr marL="2434754" indent="0" algn="ctr">
              <a:buNone/>
              <a:defRPr>
                <a:solidFill>
                  <a:schemeClr val="tx1">
                    <a:tint val="75000"/>
                  </a:schemeClr>
                </a:solidFill>
              </a:defRPr>
            </a:lvl5pPr>
            <a:lvl6pPr marL="3043441" indent="0" algn="ctr">
              <a:buNone/>
              <a:defRPr>
                <a:solidFill>
                  <a:schemeClr val="tx1">
                    <a:tint val="75000"/>
                  </a:schemeClr>
                </a:solidFill>
              </a:defRPr>
            </a:lvl6pPr>
            <a:lvl7pPr marL="3652130" indent="0" algn="ctr">
              <a:buNone/>
              <a:defRPr>
                <a:solidFill>
                  <a:schemeClr val="tx1">
                    <a:tint val="75000"/>
                  </a:schemeClr>
                </a:solidFill>
              </a:defRPr>
            </a:lvl7pPr>
            <a:lvl8pPr marL="4260819" indent="0" algn="ctr">
              <a:buNone/>
              <a:defRPr>
                <a:solidFill>
                  <a:schemeClr val="tx1">
                    <a:tint val="75000"/>
                  </a:schemeClr>
                </a:solidFill>
              </a:defRPr>
            </a:lvl8pPr>
            <a:lvl9pPr marL="48695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54224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53EF5745-5E26-4FFA-AAB4-DD5EFADB8AA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9" name="Picture 8">
            <a:extLst>
              <a:ext uri="{FF2B5EF4-FFF2-40B4-BE49-F238E27FC236}">
                <a16:creationId xmlns:a16="http://schemas.microsoft.com/office/drawing/2014/main" id="{0D5BF0AE-F741-4914-9440-26D5A1C2DEBF}"/>
              </a:ext>
            </a:extLst>
          </p:cNvPr>
          <p:cNvPicPr>
            <a:picLocks noChangeAspect="1"/>
          </p:cNvPicPr>
          <p:nvPr userDrawn="1"/>
        </p:nvPicPr>
        <p:blipFill>
          <a:blip r:embed="rId2"/>
          <a:stretch>
            <a:fillRect/>
          </a:stretch>
        </p:blipFill>
        <p:spPr>
          <a:xfrm>
            <a:off x="1712168" y="723607"/>
            <a:ext cx="8937511" cy="4224894"/>
          </a:xfrm>
          <a:prstGeom prst="rect">
            <a:avLst/>
          </a:prstGeom>
        </p:spPr>
      </p:pic>
      <p:pic>
        <p:nvPicPr>
          <p:cNvPr id="10" name="Picture 9">
            <a:extLst>
              <a:ext uri="{FF2B5EF4-FFF2-40B4-BE49-F238E27FC236}">
                <a16:creationId xmlns:a16="http://schemas.microsoft.com/office/drawing/2014/main" id="{AC289DE0-F75B-4B38-B1F1-79F713D8B954}"/>
              </a:ext>
            </a:extLst>
          </p:cNvPr>
          <p:cNvPicPr>
            <a:picLocks noChangeAspect="1"/>
          </p:cNvPicPr>
          <p:nvPr userDrawn="1"/>
        </p:nvPicPr>
        <p:blipFill>
          <a:blip r:embed="rId3"/>
          <a:stretch>
            <a:fillRect/>
          </a:stretch>
        </p:blipFill>
        <p:spPr>
          <a:xfrm>
            <a:off x="0" y="5736336"/>
            <a:ext cx="12192000" cy="1121664"/>
          </a:xfrm>
          <a:prstGeom prst="rect">
            <a:avLst/>
          </a:prstGeom>
        </p:spPr>
      </p:pic>
    </p:spTree>
    <p:extLst>
      <p:ext uri="{BB962C8B-B14F-4D97-AF65-F5344CB8AC3E}">
        <p14:creationId xmlns:p14="http://schemas.microsoft.com/office/powerpoint/2010/main" val="4051370729"/>
      </p:ext>
    </p:extLst>
  </p:cSld>
  <p:clrMapOvr>
    <a:masterClrMapping/>
  </p:clrMapOvr>
  <p:transition spd="slow" advClick="0" advTm="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23710823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8687" indent="0">
              <a:buNone/>
              <a:defRPr sz="2400">
                <a:solidFill>
                  <a:schemeClr val="tx1">
                    <a:tint val="75000"/>
                  </a:schemeClr>
                </a:solidFill>
              </a:defRPr>
            </a:lvl2pPr>
            <a:lvl3pPr marL="1217378" indent="0">
              <a:buNone/>
              <a:defRPr sz="2133">
                <a:solidFill>
                  <a:schemeClr val="tx1">
                    <a:tint val="75000"/>
                  </a:schemeClr>
                </a:solidFill>
              </a:defRPr>
            </a:lvl3pPr>
            <a:lvl4pPr marL="1826065" indent="0">
              <a:buNone/>
              <a:defRPr sz="1867">
                <a:solidFill>
                  <a:schemeClr val="tx1">
                    <a:tint val="75000"/>
                  </a:schemeClr>
                </a:solidFill>
              </a:defRPr>
            </a:lvl4pPr>
            <a:lvl5pPr marL="2434754" indent="0">
              <a:buNone/>
              <a:defRPr sz="1867">
                <a:solidFill>
                  <a:schemeClr val="tx1">
                    <a:tint val="75000"/>
                  </a:schemeClr>
                </a:solidFill>
              </a:defRPr>
            </a:lvl5pPr>
            <a:lvl6pPr marL="3043441" indent="0">
              <a:buNone/>
              <a:defRPr sz="1867">
                <a:solidFill>
                  <a:schemeClr val="tx1">
                    <a:tint val="75000"/>
                  </a:schemeClr>
                </a:solidFill>
              </a:defRPr>
            </a:lvl6pPr>
            <a:lvl7pPr marL="3652130" indent="0">
              <a:buNone/>
              <a:defRPr sz="1867">
                <a:solidFill>
                  <a:schemeClr val="tx1">
                    <a:tint val="75000"/>
                  </a:schemeClr>
                </a:solidFill>
              </a:defRPr>
            </a:lvl7pPr>
            <a:lvl8pPr marL="4260819" indent="0">
              <a:buNone/>
              <a:defRPr sz="1867">
                <a:solidFill>
                  <a:schemeClr val="tx1">
                    <a:tint val="75000"/>
                  </a:schemeClr>
                </a:solidFill>
              </a:defRPr>
            </a:lvl8pPr>
            <a:lvl9pPr marL="4869506"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2026936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7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689204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8687" indent="0">
              <a:buNone/>
              <a:defRPr sz="2667" b="1"/>
            </a:lvl2pPr>
            <a:lvl3pPr marL="1217378" indent="0">
              <a:buNone/>
              <a:defRPr sz="2400" b="1"/>
            </a:lvl3pPr>
            <a:lvl4pPr marL="1826065" indent="0">
              <a:buNone/>
              <a:defRPr sz="2133" b="1"/>
            </a:lvl4pPr>
            <a:lvl5pPr marL="2434754" indent="0">
              <a:buNone/>
              <a:defRPr sz="2133" b="1"/>
            </a:lvl5pPr>
            <a:lvl6pPr marL="3043441" indent="0">
              <a:buNone/>
              <a:defRPr sz="2133" b="1"/>
            </a:lvl6pPr>
            <a:lvl7pPr marL="3652130" indent="0">
              <a:buNone/>
              <a:defRPr sz="2133" b="1"/>
            </a:lvl7pPr>
            <a:lvl8pPr marL="4260819" indent="0">
              <a:buNone/>
              <a:defRPr sz="2133" b="1"/>
            </a:lvl8pPr>
            <a:lvl9pPr marL="4869506"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8687" indent="0">
              <a:buNone/>
              <a:defRPr sz="2667" b="1"/>
            </a:lvl2pPr>
            <a:lvl3pPr marL="1217378" indent="0">
              <a:buNone/>
              <a:defRPr sz="2400" b="1"/>
            </a:lvl3pPr>
            <a:lvl4pPr marL="1826065" indent="0">
              <a:buNone/>
              <a:defRPr sz="2133" b="1"/>
            </a:lvl4pPr>
            <a:lvl5pPr marL="2434754" indent="0">
              <a:buNone/>
              <a:defRPr sz="2133" b="1"/>
            </a:lvl5pPr>
            <a:lvl6pPr marL="3043441" indent="0">
              <a:buNone/>
              <a:defRPr sz="2133" b="1"/>
            </a:lvl6pPr>
            <a:lvl7pPr marL="3652130" indent="0">
              <a:buNone/>
              <a:defRPr sz="2133" b="1"/>
            </a:lvl7pPr>
            <a:lvl8pPr marL="4260819" indent="0">
              <a:buNone/>
              <a:defRPr sz="2133" b="1"/>
            </a:lvl8pPr>
            <a:lvl9pPr marL="4869506"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7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923494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7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541828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7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3265694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867"/>
            </a:lvl1pPr>
            <a:lvl2pPr marL="608687" indent="0">
              <a:buNone/>
              <a:defRPr sz="1600"/>
            </a:lvl2pPr>
            <a:lvl3pPr marL="1217378" indent="0">
              <a:buNone/>
              <a:defRPr sz="1333"/>
            </a:lvl3pPr>
            <a:lvl4pPr marL="1826065" indent="0">
              <a:buNone/>
              <a:defRPr sz="1200"/>
            </a:lvl4pPr>
            <a:lvl5pPr marL="2434754" indent="0">
              <a:buNone/>
              <a:defRPr sz="1200"/>
            </a:lvl5pPr>
            <a:lvl6pPr marL="3043441" indent="0">
              <a:buNone/>
              <a:defRPr sz="1200"/>
            </a:lvl6pPr>
            <a:lvl7pPr marL="3652130" indent="0">
              <a:buNone/>
              <a:defRPr sz="1200"/>
            </a:lvl7pPr>
            <a:lvl8pPr marL="4260819" indent="0">
              <a:buNone/>
              <a:defRPr sz="1200"/>
            </a:lvl8pPr>
            <a:lvl9pPr marL="486950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7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480156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8687" indent="0">
              <a:buNone/>
              <a:defRPr sz="3733"/>
            </a:lvl2pPr>
            <a:lvl3pPr marL="1217378" indent="0">
              <a:buNone/>
              <a:defRPr sz="3200"/>
            </a:lvl3pPr>
            <a:lvl4pPr marL="1826065" indent="0">
              <a:buNone/>
              <a:defRPr sz="2667"/>
            </a:lvl4pPr>
            <a:lvl5pPr marL="2434754" indent="0">
              <a:buNone/>
              <a:defRPr sz="2667"/>
            </a:lvl5pPr>
            <a:lvl6pPr marL="3043441" indent="0">
              <a:buNone/>
              <a:defRPr sz="2667"/>
            </a:lvl6pPr>
            <a:lvl7pPr marL="3652130" indent="0">
              <a:buNone/>
              <a:defRPr sz="2667"/>
            </a:lvl7pPr>
            <a:lvl8pPr marL="4260819" indent="0">
              <a:buNone/>
              <a:defRPr sz="2667"/>
            </a:lvl8pPr>
            <a:lvl9pPr marL="4869506"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8687" indent="0">
              <a:buNone/>
              <a:defRPr sz="1600"/>
            </a:lvl2pPr>
            <a:lvl3pPr marL="1217378" indent="0">
              <a:buNone/>
              <a:defRPr sz="1333"/>
            </a:lvl3pPr>
            <a:lvl4pPr marL="1826065" indent="0">
              <a:buNone/>
              <a:defRPr sz="1200"/>
            </a:lvl4pPr>
            <a:lvl5pPr marL="2434754" indent="0">
              <a:buNone/>
              <a:defRPr sz="1200"/>
            </a:lvl5pPr>
            <a:lvl6pPr marL="3043441" indent="0">
              <a:buNone/>
              <a:defRPr sz="1200"/>
            </a:lvl6pPr>
            <a:lvl7pPr marL="3652130" indent="0">
              <a:buNone/>
              <a:defRPr sz="1200"/>
            </a:lvl7pPr>
            <a:lvl8pPr marL="4260819" indent="0">
              <a:buNone/>
              <a:defRPr sz="1200"/>
            </a:lvl8pPr>
            <a:lvl9pPr marL="486950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7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2304667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2544630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7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61911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0416-0CCA-44DA-B1DC-D22401BD5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33592-7E46-417A-BF3A-4007B8FF3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E41B1-5EA8-4111-A6D3-02FC8C570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094C3-6BF5-4A70-AF11-B06FB7353F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DA3FE6-65E1-4DC4-99AE-599BCD99AF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39B1D4C-F4FB-43F4-AB2F-3942B14FF8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242024"/>
      </p:ext>
    </p:extLst>
  </p:cSld>
  <p:clrMapOvr>
    <a:masterClrMapping/>
  </p:clrMapOvr>
  <p:transition spd="slow" advClick="0" advTm="0">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E17-171A-4921-837F-B002B798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DF7C6-0A52-4EF9-9116-D69D7F85C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1C3AC-AB7E-4FFD-BAFE-E37887D6F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05F02-AC00-4E75-BE28-A5F08C776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9C6A-CF2B-47F9-80B8-57685203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74442-75AA-4FDA-8B00-38F929BDFD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0B112F9-7649-4726-98FE-6B30FDB54C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E9556CE-DAD4-44A5-8F7E-6BD5F461ED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728133"/>
      </p:ext>
    </p:extLst>
  </p:cSld>
  <p:clrMapOvr>
    <a:masterClrMapping/>
  </p:clrMapOvr>
  <p:transition spd="slow" advClick="0" advTm="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E9D-3143-4ADF-91ED-31FCA4814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77072-53A9-44F9-A7AF-7AE4C58FD2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D5FDBB7-C84A-4E87-8E58-8B8EE8A5AD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99387A0-B2E0-4BE9-95B6-5737A2BC6F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679955"/>
      </p:ext>
    </p:extLst>
  </p:cSld>
  <p:clrMapOvr>
    <a:masterClrMapping/>
  </p:clrMapOvr>
  <p:transition spd="slow" advClick="0" advTm="0">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ECB1C-A006-436F-8278-8583514CDC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141B71B-4A29-4790-879A-EF55D69526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579B72B-086E-4108-BB2C-6A06B5CF5F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91498"/>
      </p:ext>
    </p:extLst>
  </p:cSld>
  <p:clrMapOvr>
    <a:masterClrMapping/>
  </p:clrMapOvr>
  <p:transition spd="slow" advClick="0" advTm="0">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E88-1621-45AC-9326-520B1E4BA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59699-674A-48B4-BF1A-A007A3BC9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322A5-9EE7-42D3-9A09-9D095F58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F5CD-C602-4B32-93AF-B20CBF6098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CDB590-7050-4477-B834-B10DAB052B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B73B764-48A0-4DFB-BEE5-48A5A756A4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519616"/>
      </p:ext>
    </p:extLst>
  </p:cSld>
  <p:clrMapOvr>
    <a:masterClrMapping/>
  </p:clrMapOvr>
  <p:transition spd="slow" advClick="0" advTm="0">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0.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E5386FE8-3B53-4270-8E98-96480AD418CF}"/>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94557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0">
    <p:comb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305" tIns="45654" rIns="91305" bIns="45654" rtlCol="0" anchor="ctr"/>
          <a:lstStyle>
            <a:lvl1pPr algn="l">
              <a:defRPr sz="1600">
                <a:solidFill>
                  <a:schemeClr val="tx1">
                    <a:tint val="75000"/>
                  </a:schemeClr>
                </a:solidFill>
              </a:defRPr>
            </a:lvl1p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05" tIns="45654" rIns="91305" bIns="45654" rtlCol="0" anchor="ctr"/>
          <a:lstStyle>
            <a:lvl1pPr algn="ctr">
              <a:defRPr sz="1600">
                <a:solidFill>
                  <a:schemeClr val="tx1">
                    <a:tint val="75000"/>
                  </a:schemeClr>
                </a:solidFill>
              </a:defRPr>
            </a:lvl1pPr>
          </a:lstStyle>
          <a:p>
            <a:pPr defTabSz="12173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05" tIns="45654" rIns="91305" bIns="45654" rtlCol="0" anchor="ctr"/>
          <a:lstStyle>
            <a:lvl1pPr algn="r">
              <a:defRPr sz="1600">
                <a:solidFill>
                  <a:schemeClr val="tx1">
                    <a:tint val="75000"/>
                  </a:schemeClr>
                </a:solidFill>
              </a:defRPr>
            </a:lvl1p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562230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217378" rtl="0" eaLnBrk="1" latinLnBrk="0" hangingPunct="1">
        <a:spcBef>
          <a:spcPct val="0"/>
        </a:spcBef>
        <a:buNone/>
        <a:defRPr sz="5867" kern="1200">
          <a:solidFill>
            <a:schemeClr val="tx1"/>
          </a:solidFill>
          <a:latin typeface="+mj-lt"/>
          <a:ea typeface="+mj-ea"/>
          <a:cs typeface="+mj-cs"/>
        </a:defRPr>
      </a:lvl1pPr>
    </p:titleStyle>
    <p:bodyStyle>
      <a:lvl1pPr marL="456515" indent="-456515" algn="l" defTabSz="1217378"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9118" indent="-380430" algn="l" defTabSz="12173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1721" indent="-304346" algn="l" defTabSz="12173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409"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39098"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7786"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6473"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5163"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3851"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378" rtl="0" eaLnBrk="1" latinLnBrk="0" hangingPunct="1">
        <a:defRPr sz="2400" kern="1200">
          <a:solidFill>
            <a:schemeClr val="tx1"/>
          </a:solidFill>
          <a:latin typeface="+mn-lt"/>
          <a:ea typeface="+mn-ea"/>
          <a:cs typeface="+mn-cs"/>
        </a:defRPr>
      </a:lvl1pPr>
      <a:lvl2pPr marL="608687" algn="l" defTabSz="1217378" rtl="0" eaLnBrk="1" latinLnBrk="0" hangingPunct="1">
        <a:defRPr sz="2400" kern="1200">
          <a:solidFill>
            <a:schemeClr val="tx1"/>
          </a:solidFill>
          <a:latin typeface="+mn-lt"/>
          <a:ea typeface="+mn-ea"/>
          <a:cs typeface="+mn-cs"/>
        </a:defRPr>
      </a:lvl2pPr>
      <a:lvl3pPr marL="1217378" algn="l" defTabSz="1217378" rtl="0" eaLnBrk="1" latinLnBrk="0" hangingPunct="1">
        <a:defRPr sz="2400" kern="1200">
          <a:solidFill>
            <a:schemeClr val="tx1"/>
          </a:solidFill>
          <a:latin typeface="+mn-lt"/>
          <a:ea typeface="+mn-ea"/>
          <a:cs typeface="+mn-cs"/>
        </a:defRPr>
      </a:lvl3pPr>
      <a:lvl4pPr marL="1826065" algn="l" defTabSz="1217378" rtl="0" eaLnBrk="1" latinLnBrk="0" hangingPunct="1">
        <a:defRPr sz="2400" kern="1200">
          <a:solidFill>
            <a:schemeClr val="tx1"/>
          </a:solidFill>
          <a:latin typeface="+mn-lt"/>
          <a:ea typeface="+mn-ea"/>
          <a:cs typeface="+mn-cs"/>
        </a:defRPr>
      </a:lvl4pPr>
      <a:lvl5pPr marL="2434754" algn="l" defTabSz="1217378" rtl="0" eaLnBrk="1" latinLnBrk="0" hangingPunct="1">
        <a:defRPr sz="2400" kern="1200">
          <a:solidFill>
            <a:schemeClr val="tx1"/>
          </a:solidFill>
          <a:latin typeface="+mn-lt"/>
          <a:ea typeface="+mn-ea"/>
          <a:cs typeface="+mn-cs"/>
        </a:defRPr>
      </a:lvl5pPr>
      <a:lvl6pPr marL="3043441" algn="l" defTabSz="1217378" rtl="0" eaLnBrk="1" latinLnBrk="0" hangingPunct="1">
        <a:defRPr sz="2400" kern="1200">
          <a:solidFill>
            <a:schemeClr val="tx1"/>
          </a:solidFill>
          <a:latin typeface="+mn-lt"/>
          <a:ea typeface="+mn-ea"/>
          <a:cs typeface="+mn-cs"/>
        </a:defRPr>
      </a:lvl6pPr>
      <a:lvl7pPr marL="3652130" algn="l" defTabSz="1217378" rtl="0" eaLnBrk="1" latinLnBrk="0" hangingPunct="1">
        <a:defRPr sz="2400" kern="1200">
          <a:solidFill>
            <a:schemeClr val="tx1"/>
          </a:solidFill>
          <a:latin typeface="+mn-lt"/>
          <a:ea typeface="+mn-ea"/>
          <a:cs typeface="+mn-cs"/>
        </a:defRPr>
      </a:lvl7pPr>
      <a:lvl8pPr marL="4260819" algn="l" defTabSz="1217378" rtl="0" eaLnBrk="1" latinLnBrk="0" hangingPunct="1">
        <a:defRPr sz="2400" kern="1200">
          <a:solidFill>
            <a:schemeClr val="tx1"/>
          </a:solidFill>
          <a:latin typeface="+mn-lt"/>
          <a:ea typeface="+mn-ea"/>
          <a:cs typeface="+mn-cs"/>
        </a:defRPr>
      </a:lvl8pPr>
      <a:lvl9pPr marL="4869506" algn="l" defTabSz="121737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2C07E2-0A8E-49A0-8D58-28E8B6A3264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A9D11-55F8-411A-B53A-0F5A95460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3737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305" tIns="45654" rIns="91305" bIns="45654" rtlCol="0" anchor="ctr"/>
          <a:lstStyle>
            <a:lvl1pPr algn="l">
              <a:defRPr sz="1600">
                <a:solidFill>
                  <a:schemeClr val="tx1">
                    <a:tint val="75000"/>
                  </a:schemeClr>
                </a:solidFill>
              </a:defRPr>
            </a:lvl1pPr>
          </a:lstStyle>
          <a:p>
            <a:pPr defTabSz="1217378"/>
            <a:fld id="{4CEF851F-4C9B-4ED8-A706-7687066F5A2C}" type="datetimeFigureOut">
              <a:rPr lang="en-US" smtClean="0">
                <a:solidFill>
                  <a:prstClr val="black">
                    <a:tint val="75000"/>
                  </a:prstClr>
                </a:solidFill>
              </a:rPr>
              <a:pPr defTabSz="1217378"/>
              <a:t>3/23/2022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05" tIns="45654" rIns="91305" bIns="45654" rtlCol="0" anchor="ctr"/>
          <a:lstStyle>
            <a:lvl1pPr algn="ctr">
              <a:defRPr sz="1600">
                <a:solidFill>
                  <a:schemeClr val="tx1">
                    <a:tint val="75000"/>
                  </a:schemeClr>
                </a:solidFill>
              </a:defRPr>
            </a:lvl1pPr>
          </a:lstStyle>
          <a:p>
            <a:pPr defTabSz="12173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05" tIns="45654" rIns="91305" bIns="45654" rtlCol="0" anchor="ctr"/>
          <a:lstStyle>
            <a:lvl1pPr algn="r">
              <a:defRPr sz="1600">
                <a:solidFill>
                  <a:schemeClr val="tx1">
                    <a:tint val="75000"/>
                  </a:schemeClr>
                </a:solidFill>
              </a:defRPr>
            </a:lvl1pPr>
          </a:lstStyle>
          <a:p>
            <a:pPr defTabSz="1217378"/>
            <a:fld id="{46F2045C-80A1-433A-B3B9-3018D210B466}" type="slidenum">
              <a:rPr lang="en-US" smtClean="0">
                <a:solidFill>
                  <a:prstClr val="black">
                    <a:tint val="75000"/>
                  </a:prstClr>
                </a:solidFill>
              </a:rPr>
              <a:pPr defTabSz="1217378"/>
              <a:t>‹#›</a:t>
            </a:fld>
            <a:endParaRPr lang="en-US">
              <a:solidFill>
                <a:prstClr val="black">
                  <a:tint val="75000"/>
                </a:prstClr>
              </a:solidFill>
            </a:endParaRPr>
          </a:p>
        </p:txBody>
      </p:sp>
    </p:spTree>
    <p:extLst>
      <p:ext uri="{BB962C8B-B14F-4D97-AF65-F5344CB8AC3E}">
        <p14:creationId xmlns:p14="http://schemas.microsoft.com/office/powerpoint/2010/main" val="16202824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1217378" rtl="0" eaLnBrk="1" latinLnBrk="0" hangingPunct="1">
        <a:spcBef>
          <a:spcPct val="0"/>
        </a:spcBef>
        <a:buNone/>
        <a:defRPr sz="5867" kern="1200">
          <a:solidFill>
            <a:schemeClr val="tx1"/>
          </a:solidFill>
          <a:latin typeface="+mj-lt"/>
          <a:ea typeface="+mj-ea"/>
          <a:cs typeface="+mj-cs"/>
        </a:defRPr>
      </a:lvl1pPr>
    </p:titleStyle>
    <p:bodyStyle>
      <a:lvl1pPr marL="456515" indent="-456515" algn="l" defTabSz="1217378"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9118" indent="-380430" algn="l" defTabSz="12173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1721" indent="-304346" algn="l" defTabSz="12173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409"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39098"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7786"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6473"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5163"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3851" indent="-304346" algn="l" defTabSz="121737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378" rtl="0" eaLnBrk="1" latinLnBrk="0" hangingPunct="1">
        <a:defRPr sz="2400" kern="1200">
          <a:solidFill>
            <a:schemeClr val="tx1"/>
          </a:solidFill>
          <a:latin typeface="+mn-lt"/>
          <a:ea typeface="+mn-ea"/>
          <a:cs typeface="+mn-cs"/>
        </a:defRPr>
      </a:lvl1pPr>
      <a:lvl2pPr marL="608687" algn="l" defTabSz="1217378" rtl="0" eaLnBrk="1" latinLnBrk="0" hangingPunct="1">
        <a:defRPr sz="2400" kern="1200">
          <a:solidFill>
            <a:schemeClr val="tx1"/>
          </a:solidFill>
          <a:latin typeface="+mn-lt"/>
          <a:ea typeface="+mn-ea"/>
          <a:cs typeface="+mn-cs"/>
        </a:defRPr>
      </a:lvl2pPr>
      <a:lvl3pPr marL="1217378" algn="l" defTabSz="1217378" rtl="0" eaLnBrk="1" latinLnBrk="0" hangingPunct="1">
        <a:defRPr sz="2400" kern="1200">
          <a:solidFill>
            <a:schemeClr val="tx1"/>
          </a:solidFill>
          <a:latin typeface="+mn-lt"/>
          <a:ea typeface="+mn-ea"/>
          <a:cs typeface="+mn-cs"/>
        </a:defRPr>
      </a:lvl3pPr>
      <a:lvl4pPr marL="1826065" algn="l" defTabSz="1217378" rtl="0" eaLnBrk="1" latinLnBrk="0" hangingPunct="1">
        <a:defRPr sz="2400" kern="1200">
          <a:solidFill>
            <a:schemeClr val="tx1"/>
          </a:solidFill>
          <a:latin typeface="+mn-lt"/>
          <a:ea typeface="+mn-ea"/>
          <a:cs typeface="+mn-cs"/>
        </a:defRPr>
      </a:lvl4pPr>
      <a:lvl5pPr marL="2434754" algn="l" defTabSz="1217378" rtl="0" eaLnBrk="1" latinLnBrk="0" hangingPunct="1">
        <a:defRPr sz="2400" kern="1200">
          <a:solidFill>
            <a:schemeClr val="tx1"/>
          </a:solidFill>
          <a:latin typeface="+mn-lt"/>
          <a:ea typeface="+mn-ea"/>
          <a:cs typeface="+mn-cs"/>
        </a:defRPr>
      </a:lvl5pPr>
      <a:lvl6pPr marL="3043441" algn="l" defTabSz="1217378" rtl="0" eaLnBrk="1" latinLnBrk="0" hangingPunct="1">
        <a:defRPr sz="2400" kern="1200">
          <a:solidFill>
            <a:schemeClr val="tx1"/>
          </a:solidFill>
          <a:latin typeface="+mn-lt"/>
          <a:ea typeface="+mn-ea"/>
          <a:cs typeface="+mn-cs"/>
        </a:defRPr>
      </a:lvl6pPr>
      <a:lvl7pPr marL="3652130" algn="l" defTabSz="1217378" rtl="0" eaLnBrk="1" latinLnBrk="0" hangingPunct="1">
        <a:defRPr sz="2400" kern="1200">
          <a:solidFill>
            <a:schemeClr val="tx1"/>
          </a:solidFill>
          <a:latin typeface="+mn-lt"/>
          <a:ea typeface="+mn-ea"/>
          <a:cs typeface="+mn-cs"/>
        </a:defRPr>
      </a:lvl7pPr>
      <a:lvl8pPr marL="4260819" algn="l" defTabSz="1217378" rtl="0" eaLnBrk="1" latinLnBrk="0" hangingPunct="1">
        <a:defRPr sz="2400" kern="1200">
          <a:solidFill>
            <a:schemeClr val="tx1"/>
          </a:solidFill>
          <a:latin typeface="+mn-lt"/>
          <a:ea typeface="+mn-ea"/>
          <a:cs typeface="+mn-cs"/>
        </a:defRPr>
      </a:lvl8pPr>
      <a:lvl9pPr marL="4869506" algn="l" defTabSz="12173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8F0BAF-3E23-4874-9FD7-80C2B6B10672}"/>
              </a:ext>
            </a:extLst>
          </p:cNvPr>
          <p:cNvSpPr txBox="1"/>
          <p:nvPr/>
        </p:nvSpPr>
        <p:spPr>
          <a:xfrm>
            <a:off x="5161139" y="5120633"/>
            <a:ext cx="1869722" cy="8620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733"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a:sym typeface="Arial"/>
              </a:rPr>
              <a:t>TIẾT </a:t>
            </a:r>
            <a:r>
              <a:rPr kumimoji="0" lang="en-US" sz="3733"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Arial"/>
                <a:sym typeface="Arial"/>
              </a:rPr>
              <a:t>1</a:t>
            </a:r>
          </a:p>
        </p:txBody>
      </p:sp>
    </p:spTree>
    <p:extLst>
      <p:ext uri="{BB962C8B-B14F-4D97-AF65-F5344CB8AC3E}">
        <p14:creationId xmlns:p14="http://schemas.microsoft.com/office/powerpoint/2010/main" val="879236379"/>
      </p:ext>
    </p:extLst>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Câu</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chuyện</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của</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a:t>
            </a:r>
            <a:r>
              <a:rPr kumimoji="0" lang="en-US" altLang="zh-CN"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31353"/>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4000" b="0" i="0" u="none" strike="noStrike" kern="1200" cap="none" spc="0" normalizeH="0" baseline="0" noProof="0" dirty="0">
              <a:ln>
                <a:noFill/>
              </a:ln>
              <a:solidFill>
                <a:srgbClr val="E31353"/>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3" name="Picture 12">
            <a:extLst>
              <a:ext uri="{FF2B5EF4-FFF2-40B4-BE49-F238E27FC236}">
                <a16:creationId xmlns:a16="http://schemas.microsoft.com/office/drawing/2014/main" id="{DF5A916F-C52B-4BD4-891C-63E3630765F3}"/>
              </a:ext>
            </a:extLst>
          </p:cNvPr>
          <p:cNvPicPr>
            <a:picLocks noChangeAspect="1"/>
          </p:cNvPicPr>
          <p:nvPr/>
        </p:nvPicPr>
        <p:blipFill>
          <a:blip r:embed="rId2"/>
          <a:stretch>
            <a:fillRect/>
          </a:stretch>
        </p:blipFill>
        <p:spPr>
          <a:xfrm>
            <a:off x="4358998" y="1718535"/>
            <a:ext cx="2848047" cy="4183497"/>
          </a:xfrm>
          <a:prstGeom prst="roundRect">
            <a:avLst>
              <a:gd name="adj" fmla="val 16667"/>
            </a:avLst>
          </a:prstGeom>
          <a:ln>
            <a:solidFill>
              <a:schemeClr val="accent6">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37B36156-9452-424F-8427-525C2283B198}"/>
              </a:ext>
            </a:extLst>
          </p:cNvPr>
          <p:cNvSpPr/>
          <p:nvPr/>
        </p:nvSpPr>
        <p:spPr>
          <a:xfrm>
            <a:off x="322784" y="1598954"/>
            <a:ext cx="4589779"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Hoa nở trên cành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Khoe muôn sắc thắm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Giữa vòm lá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Toả</a:t>
            </a: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hương trong nắng.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hoa nở đẹp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quả trĩu cành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lá biếc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 chìm trong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Rectangle 14">
            <a:extLst>
              <a:ext uri="{FF2B5EF4-FFF2-40B4-BE49-F238E27FC236}">
                <a16:creationId xmlns:a16="http://schemas.microsoft.com/office/drawing/2014/main" id="{84DBF955-E9AD-439E-B059-C20B95424E1F}"/>
              </a:ext>
            </a:extLst>
          </p:cNvPr>
          <p:cNvSpPr/>
          <p:nvPr/>
        </p:nvSpPr>
        <p:spPr>
          <a:xfrm>
            <a:off x="7508459" y="1598953"/>
            <a:ext cx="4589779"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Nếu không có rễ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Cây chẳng đâm chồi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ra trái ngọt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nở hoa tươi.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 chẳng nhiều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Âm thầm, nhỏ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Làm đẹp cho đời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Khiêm nhường, lặng lẽ.</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(Phương Dung)</a:t>
            </a:r>
            <a:r>
              <a:rPr kumimoji="0" lang="en-US" altLang="zh-CN"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265501286"/>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a:extLst>
              <a:ext uri="{FF2B5EF4-FFF2-40B4-BE49-F238E27FC236}">
                <a16:creationId xmlns:a16="http://schemas.microsoft.com/office/drawing/2014/main" id="{A956DF71-B557-4D9D-BEB7-09B8231DEA83}"/>
              </a:ext>
            </a:extLst>
          </p:cNvPr>
          <p:cNvGrpSpPr/>
          <p:nvPr/>
        </p:nvGrpSpPr>
        <p:grpSpPr>
          <a:xfrm>
            <a:off x="3955581" y="872541"/>
            <a:ext cx="4295167" cy="2895243"/>
            <a:chOff x="927463" y="2113089"/>
            <a:chExt cx="2168434" cy="1461676"/>
          </a:xfrm>
        </p:grpSpPr>
        <p:sp>
          <p:nvSpPr>
            <p:cNvPr id="4" name="40">
              <a:extLst>
                <a:ext uri="{FF2B5EF4-FFF2-40B4-BE49-F238E27FC236}">
                  <a16:creationId xmlns:a16="http://schemas.microsoft.com/office/drawing/2014/main" id="{2F66C83A-C3FC-4651-B11D-D4697D60864C}"/>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39">
              <a:extLst>
                <a:ext uri="{FF2B5EF4-FFF2-40B4-BE49-F238E27FC236}">
                  <a16:creationId xmlns:a16="http://schemas.microsoft.com/office/drawing/2014/main" id="{5E055E3F-FCC5-4EDB-AE0D-CE66D226F3C1}"/>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6" name="6">
              <a:extLst>
                <a:ext uri="{FF2B5EF4-FFF2-40B4-BE49-F238E27FC236}">
                  <a16:creationId xmlns:a16="http://schemas.microsoft.com/office/drawing/2014/main" id="{F0B4EAB7-385E-40CB-BCA3-CAC7011F27C4}"/>
                </a:ext>
              </a:extLst>
            </p:cNvPr>
            <p:cNvSpPr txBox="1"/>
            <p:nvPr/>
          </p:nvSpPr>
          <p:spPr>
            <a:xfrm>
              <a:off x="1659204" y="2372957"/>
              <a:ext cx="847481" cy="9400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03</a:t>
              </a:r>
              <a:endParaRPr kumimoji="0" lang="zh-CN" alt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grpSp>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3FCAF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8" name="Picture 7">
            <a:extLst>
              <a:ext uri="{FF2B5EF4-FFF2-40B4-BE49-F238E27FC236}">
                <a16:creationId xmlns:a16="http://schemas.microsoft.com/office/drawing/2014/main" id="{8EEA4A64-CBE4-4E1E-98ED-0306E527810E}"/>
              </a:ext>
            </a:extLst>
          </p:cNvPr>
          <p:cNvPicPr>
            <a:picLocks noChangeAspect="1"/>
          </p:cNvPicPr>
          <p:nvPr/>
        </p:nvPicPr>
        <p:blipFill>
          <a:blip r:embed="rId2"/>
          <a:stretch>
            <a:fillRect/>
          </a:stretch>
        </p:blipFill>
        <p:spPr>
          <a:xfrm>
            <a:off x="1978993" y="3767784"/>
            <a:ext cx="8234013" cy="1912482"/>
          </a:xfrm>
          <a:prstGeom prst="rect">
            <a:avLst/>
          </a:prstGeom>
        </p:spPr>
      </p:pic>
    </p:spTree>
    <p:extLst>
      <p:ext uri="{BB962C8B-B14F-4D97-AF65-F5344CB8AC3E}">
        <p14:creationId xmlns:p14="http://schemas.microsoft.com/office/powerpoint/2010/main" val="1745751650"/>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3</a:t>
              </a:r>
            </a:p>
          </p:txBody>
        </p:sp>
      </p:grpSp>
      <p:sp>
        <p:nvSpPr>
          <p:cNvPr id="8" name="8">
            <a:extLst>
              <a:ext uri="{FF2B5EF4-FFF2-40B4-BE49-F238E27FC236}">
                <a16:creationId xmlns:a16="http://schemas.microsoft.com/office/drawing/2014/main" id="{4C7EBB1F-6091-4279-84D1-FD57338A4FEF}"/>
              </a:ext>
            </a:extLst>
          </p:cNvPr>
          <p:cNvSpPr/>
          <p:nvPr/>
        </p:nvSpPr>
        <p:spPr>
          <a:xfrm>
            <a:off x="1132471" y="265523"/>
            <a:ext cx="10667109"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Tìm</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ở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cuối</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các</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dòng</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thơ</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những</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tiếng</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cùng</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vần</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với</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nhau</a:t>
            </a:r>
            <a:endParaRPr kumimoji="0" lang="zh-CN" altLang="en-US"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0" name="Picture 19">
            <a:extLst>
              <a:ext uri="{FF2B5EF4-FFF2-40B4-BE49-F238E27FC236}">
                <a16:creationId xmlns:a16="http://schemas.microsoft.com/office/drawing/2014/main" id="{2BE26DB3-AD1E-404B-B921-D7A26111D6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8364"/>
          <a:stretch/>
        </p:blipFill>
        <p:spPr>
          <a:xfrm>
            <a:off x="5399380" y="2415349"/>
            <a:ext cx="6250377" cy="2837219"/>
          </a:xfrm>
          <a:prstGeom prst="rect">
            <a:avLst/>
          </a:prstGeom>
        </p:spPr>
      </p:pic>
      <p:pic>
        <p:nvPicPr>
          <p:cNvPr id="10" name="Picture 9">
            <a:extLst>
              <a:ext uri="{FF2B5EF4-FFF2-40B4-BE49-F238E27FC236}">
                <a16:creationId xmlns:a16="http://schemas.microsoft.com/office/drawing/2014/main" id="{006A912A-2E39-42B7-9423-E616C0145E09}"/>
              </a:ext>
            </a:extLst>
          </p:cNvPr>
          <p:cNvPicPr>
            <a:picLocks noChangeAspect="1"/>
          </p:cNvPicPr>
          <p:nvPr/>
        </p:nvPicPr>
        <p:blipFill>
          <a:blip r:embed="rId3"/>
          <a:stretch>
            <a:fillRect/>
          </a:stretch>
        </p:blipFill>
        <p:spPr>
          <a:xfrm>
            <a:off x="571795" y="1822268"/>
            <a:ext cx="4986960" cy="5035732"/>
          </a:xfrm>
          <a:prstGeom prst="rect">
            <a:avLst/>
          </a:prstGeom>
        </p:spPr>
      </p:pic>
    </p:spTree>
    <p:extLst>
      <p:ext uri="{BB962C8B-B14F-4D97-AF65-F5344CB8AC3E}">
        <p14:creationId xmlns:p14="http://schemas.microsoft.com/office/powerpoint/2010/main" val="3084864547"/>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23640" y="139096"/>
            <a:ext cx="10963560" cy="1271853"/>
          </a:xfrm>
          <a:prstGeom prst="rect">
            <a:avLst/>
          </a:prstGeom>
          <a:noFill/>
        </p:spPr>
        <p:txBody>
          <a:bodyPr wrap="square" lIns="121756" tIns="60880" rIns="121756" bIns="60880" rtlCol="0">
            <a:spAutoFit/>
          </a:bodyPr>
          <a:lstStyle/>
          <a:p>
            <a:pPr algn="just" defTabSz="1217378"/>
            <a:r>
              <a:rPr lang="en-US" sz="3733" b="1">
                <a:solidFill>
                  <a:prstClr val="black"/>
                </a:solidFill>
                <a:latin typeface="Arial" pitchFamily="34" charset="0"/>
                <a:ea typeface="Arial-Rounded" pitchFamily="34" charset="0"/>
                <a:cs typeface="Arial" pitchFamily="34" charset="0"/>
              </a:rPr>
              <a:t>Tìm ở cuối các dòng thơ những tiếng cùng vần với nhau</a:t>
            </a:r>
          </a:p>
        </p:txBody>
      </p:sp>
      <p:sp>
        <p:nvSpPr>
          <p:cNvPr id="35" name="TextBox 34"/>
          <p:cNvSpPr txBox="1"/>
          <p:nvPr/>
        </p:nvSpPr>
        <p:spPr>
          <a:xfrm>
            <a:off x="1817255" y="874126"/>
            <a:ext cx="7929419" cy="697386"/>
          </a:xfrm>
          <a:prstGeom prst="rect">
            <a:avLst/>
          </a:prstGeom>
          <a:noFill/>
        </p:spPr>
        <p:txBody>
          <a:bodyPr wrap="square" lIns="121740" tIns="60872" rIns="121740" bIns="60872" rtlCol="0">
            <a:spAutoFit/>
          </a:bodyPr>
          <a:lstStyle/>
          <a:p>
            <a:pPr algn="ctr" defTabSz="1217378"/>
            <a:r>
              <a:rPr lang="en-US" sz="3733" b="1">
                <a:solidFill>
                  <a:prstClr val="black"/>
                </a:solidFill>
                <a:latin typeface="Arial" pitchFamily="34" charset="0"/>
                <a:ea typeface="Arial-Rounded" pitchFamily="34" charset="0"/>
                <a:cs typeface="Arial" pitchFamily="34" charset="0"/>
              </a:rPr>
              <a:t>Câu chuyện của rễ</a:t>
            </a:r>
          </a:p>
        </p:txBody>
      </p:sp>
      <p:sp>
        <p:nvSpPr>
          <p:cNvPr id="37" name="TextBox 36"/>
          <p:cNvSpPr txBox="1"/>
          <p:nvPr/>
        </p:nvSpPr>
        <p:spPr>
          <a:xfrm>
            <a:off x="1117600" y="1673072"/>
            <a:ext cx="4978400" cy="5662911"/>
          </a:xfrm>
          <a:prstGeom prst="rect">
            <a:avLst/>
          </a:prstGeom>
          <a:noFill/>
        </p:spPr>
        <p:txBody>
          <a:bodyPr wrap="square" lIns="121740" tIns="60872" rIns="121740" bIns="60872" rtlCol="0">
            <a:spAutoFit/>
          </a:bodyPr>
          <a:lstStyle/>
          <a:p>
            <a:pPr algn="just" defTabSz="1217378"/>
            <a:r>
              <a:rPr lang="en-US" sz="3600">
                <a:solidFill>
                  <a:prstClr val="black"/>
                </a:solidFill>
                <a:latin typeface="Arial" pitchFamily="34" charset="0"/>
                <a:ea typeface="Arial-Rounded" pitchFamily="34" charset="0"/>
                <a:cs typeface="Arial" pitchFamily="34" charset="0"/>
              </a:rPr>
              <a:t>Hoa nở trên cành</a:t>
            </a:r>
          </a:p>
          <a:p>
            <a:pPr algn="just" defTabSz="1217378"/>
            <a:r>
              <a:rPr lang="en-US" sz="3600">
                <a:solidFill>
                  <a:prstClr val="black"/>
                </a:solidFill>
                <a:latin typeface="Arial" pitchFamily="34" charset="0"/>
                <a:ea typeface="Arial-Rounded" pitchFamily="34" charset="0"/>
                <a:cs typeface="Arial" pitchFamily="34" charset="0"/>
              </a:rPr>
              <a:t>Khoe muôn sắc thắm</a:t>
            </a:r>
          </a:p>
          <a:p>
            <a:pPr algn="just" defTabSz="1217378"/>
            <a:r>
              <a:rPr lang="en-US" sz="3600">
                <a:solidFill>
                  <a:prstClr val="black"/>
                </a:solidFill>
                <a:latin typeface="Arial" pitchFamily="34" charset="0"/>
                <a:ea typeface="Arial-Rounded" pitchFamily="34" charset="0"/>
                <a:cs typeface="Arial" pitchFamily="34" charset="0"/>
              </a:rPr>
              <a:t>Giữa vòm lá xanh</a:t>
            </a:r>
          </a:p>
          <a:p>
            <a:pPr algn="just" defTabSz="1217378"/>
            <a:r>
              <a:rPr lang="en-US" sz="3600">
                <a:solidFill>
                  <a:prstClr val="black"/>
                </a:solidFill>
                <a:latin typeface="Arial" pitchFamily="34" charset="0"/>
                <a:ea typeface="Arial-Rounded" pitchFamily="34" charset="0"/>
                <a:cs typeface="Arial" pitchFamily="34" charset="0"/>
              </a:rPr>
              <a:t>Tỏa hương trong nắng.</a:t>
            </a:r>
          </a:p>
          <a:p>
            <a:pPr algn="just" defTabSz="1217378"/>
            <a:endParaRPr lang="en-US" sz="3600">
              <a:solidFill>
                <a:prstClr val="black"/>
              </a:solidFill>
              <a:latin typeface="Arial" pitchFamily="34" charset="0"/>
              <a:ea typeface="Arial-Rounded" pitchFamily="34" charset="0"/>
              <a:cs typeface="Arial" pitchFamily="34" charset="0"/>
            </a:endParaRPr>
          </a:p>
          <a:p>
            <a:pPr algn="just" defTabSz="1217378"/>
            <a:r>
              <a:rPr lang="en-US" sz="3600">
                <a:solidFill>
                  <a:prstClr val="black"/>
                </a:solidFill>
                <a:latin typeface="Arial" pitchFamily="34" charset="0"/>
                <a:ea typeface="Arial-Rounded" pitchFamily="34" charset="0"/>
                <a:cs typeface="Arial" pitchFamily="34" charset="0"/>
              </a:rPr>
              <a:t>Để hoa nở đẹp</a:t>
            </a:r>
          </a:p>
          <a:p>
            <a:pPr algn="just" defTabSz="1217378"/>
            <a:r>
              <a:rPr lang="en-US" sz="3600">
                <a:solidFill>
                  <a:prstClr val="black"/>
                </a:solidFill>
                <a:latin typeface="Arial" pitchFamily="34" charset="0"/>
                <a:ea typeface="Arial-Rounded" pitchFamily="34" charset="0"/>
                <a:cs typeface="Arial" pitchFamily="34" charset="0"/>
              </a:rPr>
              <a:t>Để quả trĩu cành</a:t>
            </a:r>
          </a:p>
          <a:p>
            <a:pPr algn="just" defTabSz="1217378"/>
            <a:r>
              <a:rPr lang="en-US" sz="3600">
                <a:solidFill>
                  <a:prstClr val="black"/>
                </a:solidFill>
                <a:latin typeface="Arial" pitchFamily="34" charset="0"/>
                <a:ea typeface="Arial-Rounded" pitchFamily="34" charset="0"/>
                <a:cs typeface="Arial" pitchFamily="34" charset="0"/>
              </a:rPr>
              <a:t>Để lá biếc xanh</a:t>
            </a:r>
          </a:p>
          <a:p>
            <a:pPr algn="just" defTabSz="1217378"/>
            <a:r>
              <a:rPr lang="en-US" sz="3600">
                <a:solidFill>
                  <a:prstClr val="black"/>
                </a:solidFill>
                <a:latin typeface="Arial" pitchFamily="34" charset="0"/>
                <a:ea typeface="Arial-Rounded" pitchFamily="34" charset="0"/>
                <a:cs typeface="Arial" pitchFamily="34" charset="0"/>
              </a:rPr>
              <a:t>Rễ chìm trong đất…</a:t>
            </a:r>
          </a:p>
          <a:p>
            <a:pPr algn="just" defTabSz="1217378"/>
            <a:endParaRPr lang="en-US" sz="3600">
              <a:solidFill>
                <a:prstClr val="black"/>
              </a:solidFill>
              <a:latin typeface="Arial" pitchFamily="34" charset="0"/>
              <a:ea typeface="Arial-Rounded" pitchFamily="34" charset="0"/>
              <a:cs typeface="Arial" pitchFamily="34" charset="0"/>
            </a:endParaRPr>
          </a:p>
        </p:txBody>
      </p:sp>
      <p:sp>
        <p:nvSpPr>
          <p:cNvPr id="38" name="TextBox 37"/>
          <p:cNvSpPr txBox="1"/>
          <p:nvPr/>
        </p:nvSpPr>
        <p:spPr>
          <a:xfrm>
            <a:off x="6485467" y="1686926"/>
            <a:ext cx="5401733" cy="5108913"/>
          </a:xfrm>
          <a:prstGeom prst="rect">
            <a:avLst/>
          </a:prstGeom>
          <a:noFill/>
        </p:spPr>
        <p:txBody>
          <a:bodyPr wrap="square" lIns="121740" tIns="60872" rIns="121740" bIns="60872" rtlCol="0">
            <a:spAutoFit/>
          </a:bodyPr>
          <a:lstStyle/>
          <a:p>
            <a:pPr algn="just" defTabSz="1217378"/>
            <a:r>
              <a:rPr lang="en-US" sz="3600">
                <a:solidFill>
                  <a:prstClr val="black"/>
                </a:solidFill>
                <a:latin typeface="Arial" pitchFamily="34" charset="0"/>
                <a:ea typeface="Arial-Rounded" pitchFamily="34" charset="0"/>
                <a:cs typeface="Arial" pitchFamily="34" charset="0"/>
              </a:rPr>
              <a:t>Nếu không có rễ</a:t>
            </a:r>
          </a:p>
          <a:p>
            <a:pPr algn="just" defTabSz="1217378"/>
            <a:r>
              <a:rPr lang="en-US" sz="3600">
                <a:solidFill>
                  <a:prstClr val="black"/>
                </a:solidFill>
                <a:latin typeface="Arial" pitchFamily="34" charset="0"/>
                <a:ea typeface="Arial-Rounded" pitchFamily="34" charset="0"/>
                <a:cs typeface="Arial" pitchFamily="34" charset="0"/>
              </a:rPr>
              <a:t>Cây chẳng đâm chồi</a:t>
            </a:r>
          </a:p>
          <a:p>
            <a:pPr algn="just" defTabSz="1217378"/>
            <a:r>
              <a:rPr lang="en-US" sz="3600">
                <a:solidFill>
                  <a:prstClr val="black"/>
                </a:solidFill>
                <a:latin typeface="Arial" pitchFamily="34" charset="0"/>
                <a:ea typeface="Arial-Rounded" pitchFamily="34" charset="0"/>
                <a:cs typeface="Arial" pitchFamily="34" charset="0"/>
              </a:rPr>
              <a:t>Chẳng ra trái ngọt</a:t>
            </a:r>
          </a:p>
          <a:p>
            <a:pPr algn="just" defTabSz="1217378"/>
            <a:r>
              <a:rPr lang="en-US" sz="3600">
                <a:solidFill>
                  <a:prstClr val="black"/>
                </a:solidFill>
                <a:latin typeface="Arial" pitchFamily="34" charset="0"/>
                <a:ea typeface="Arial-Rounded" pitchFamily="34" charset="0"/>
                <a:cs typeface="Arial" pitchFamily="34" charset="0"/>
              </a:rPr>
              <a:t>Chẳng nở hoa tươi.</a:t>
            </a:r>
          </a:p>
          <a:p>
            <a:pPr algn="just" defTabSz="1217378"/>
            <a:endParaRPr lang="en-US" sz="3600">
              <a:solidFill>
                <a:prstClr val="black"/>
              </a:solidFill>
              <a:latin typeface="Arial" pitchFamily="34" charset="0"/>
              <a:ea typeface="Arial-Rounded" pitchFamily="34" charset="0"/>
              <a:cs typeface="Arial" pitchFamily="34" charset="0"/>
            </a:endParaRPr>
          </a:p>
          <a:p>
            <a:pPr algn="just" defTabSz="1217378"/>
            <a:r>
              <a:rPr lang="en-US" sz="3600">
                <a:solidFill>
                  <a:prstClr val="black"/>
                </a:solidFill>
                <a:latin typeface="Arial" pitchFamily="34" charset="0"/>
                <a:ea typeface="Arial-Rounded" pitchFamily="34" charset="0"/>
                <a:cs typeface="Arial" pitchFamily="34" charset="0"/>
              </a:rPr>
              <a:t>Rễ chẳng nhiều lời</a:t>
            </a:r>
          </a:p>
          <a:p>
            <a:pPr algn="just" defTabSz="1217378"/>
            <a:r>
              <a:rPr lang="en-US" sz="3600">
                <a:solidFill>
                  <a:prstClr val="black"/>
                </a:solidFill>
                <a:latin typeface="Arial" pitchFamily="34" charset="0"/>
                <a:ea typeface="Arial-Rounded" pitchFamily="34" charset="0"/>
                <a:cs typeface="Arial" pitchFamily="34" charset="0"/>
              </a:rPr>
              <a:t>Âm thầm, nhỏ bé</a:t>
            </a:r>
          </a:p>
          <a:p>
            <a:pPr algn="just" defTabSz="1217378"/>
            <a:r>
              <a:rPr lang="en-US" sz="3600">
                <a:solidFill>
                  <a:prstClr val="black"/>
                </a:solidFill>
                <a:latin typeface="Arial" pitchFamily="34" charset="0"/>
                <a:ea typeface="Arial-Rounded" pitchFamily="34" charset="0"/>
                <a:cs typeface="Arial" pitchFamily="34" charset="0"/>
              </a:rPr>
              <a:t>Làm đẹp cho đời</a:t>
            </a:r>
          </a:p>
          <a:p>
            <a:pPr algn="just" defTabSz="1217378"/>
            <a:r>
              <a:rPr lang="en-US" sz="3600">
                <a:solidFill>
                  <a:prstClr val="black"/>
                </a:solidFill>
                <a:latin typeface="Arial" pitchFamily="34" charset="0"/>
                <a:ea typeface="Arial-Rounded" pitchFamily="34" charset="0"/>
                <a:cs typeface="Arial" pitchFamily="34" charset="0"/>
              </a:rPr>
              <a:t>Khiêm nhường, lặng lẽ.</a:t>
            </a:r>
          </a:p>
        </p:txBody>
      </p:sp>
      <p:cxnSp>
        <p:nvCxnSpPr>
          <p:cNvPr id="6" name="Straight Connector 5"/>
          <p:cNvCxnSpPr/>
          <p:nvPr/>
        </p:nvCxnSpPr>
        <p:spPr>
          <a:xfrm>
            <a:off x="3773516" y="2255981"/>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87371" y="3373581"/>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06800" y="5534891"/>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51415" y="6116781"/>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902060" y="5013036"/>
            <a:ext cx="56777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375463" y="6116781"/>
            <a:ext cx="6870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562611" y="5534891"/>
            <a:ext cx="51615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893816" y="6624781"/>
            <a:ext cx="38779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906981" y="1667503"/>
            <a:ext cx="1320800" cy="676931"/>
          </a:xfrm>
          <a:prstGeom prst="rect">
            <a:avLst/>
          </a:prstGeom>
          <a:noFill/>
        </p:spPr>
        <p:txBody>
          <a:bodyPr wrap="square" lIns="121740" tIns="60872" rIns="121740" bIns="60872" rtlCol="0">
            <a:spAutoFit/>
          </a:bodyPr>
          <a:lstStyle/>
          <a:p>
            <a:pPr algn="just" defTabSz="1217378"/>
            <a:r>
              <a:rPr lang="en-US" sz="3600">
                <a:solidFill>
                  <a:srgbClr val="FF0000"/>
                </a:solidFill>
                <a:latin typeface="Arial" pitchFamily="34" charset="0"/>
                <a:ea typeface="Arial-Rounded" pitchFamily="34" charset="0"/>
                <a:cs typeface="Arial" pitchFamily="34" charset="0"/>
              </a:rPr>
              <a:t>anh</a:t>
            </a:r>
          </a:p>
        </p:txBody>
      </p:sp>
      <p:sp>
        <p:nvSpPr>
          <p:cNvPr id="67" name="TextBox 66"/>
          <p:cNvSpPr txBox="1"/>
          <p:nvPr/>
        </p:nvSpPr>
        <p:spPr>
          <a:xfrm>
            <a:off x="3962400" y="2765925"/>
            <a:ext cx="1320800" cy="676931"/>
          </a:xfrm>
          <a:prstGeom prst="rect">
            <a:avLst/>
          </a:prstGeom>
          <a:noFill/>
        </p:spPr>
        <p:txBody>
          <a:bodyPr wrap="square" lIns="121740" tIns="60872" rIns="121740" bIns="60872" rtlCol="0">
            <a:spAutoFit/>
          </a:bodyPr>
          <a:lstStyle/>
          <a:p>
            <a:pPr algn="just" defTabSz="1217378"/>
            <a:r>
              <a:rPr lang="en-US" sz="3600">
                <a:solidFill>
                  <a:srgbClr val="FF0000"/>
                </a:solidFill>
                <a:latin typeface="Arial" pitchFamily="34" charset="0"/>
                <a:ea typeface="Arial-Rounded" pitchFamily="34" charset="0"/>
                <a:cs typeface="Arial" pitchFamily="34" charset="0"/>
              </a:rPr>
              <a:t>anh</a:t>
            </a:r>
          </a:p>
        </p:txBody>
      </p:sp>
      <p:sp>
        <p:nvSpPr>
          <p:cNvPr id="68" name="TextBox 67"/>
          <p:cNvSpPr txBox="1"/>
          <p:nvPr/>
        </p:nvSpPr>
        <p:spPr>
          <a:xfrm>
            <a:off x="3731492" y="4966855"/>
            <a:ext cx="1320800" cy="676931"/>
          </a:xfrm>
          <a:prstGeom prst="rect">
            <a:avLst/>
          </a:prstGeom>
          <a:noFill/>
        </p:spPr>
        <p:txBody>
          <a:bodyPr wrap="square" lIns="121740" tIns="60872" rIns="121740" bIns="60872" rtlCol="0">
            <a:spAutoFit/>
          </a:bodyPr>
          <a:lstStyle/>
          <a:p>
            <a:pPr algn="just" defTabSz="1217378"/>
            <a:r>
              <a:rPr lang="en-US" sz="3600">
                <a:solidFill>
                  <a:srgbClr val="FF0000"/>
                </a:solidFill>
                <a:latin typeface="Arial" pitchFamily="34" charset="0"/>
                <a:ea typeface="Arial-Rounded" pitchFamily="34" charset="0"/>
                <a:cs typeface="Arial" pitchFamily="34" charset="0"/>
              </a:rPr>
              <a:t>anh</a:t>
            </a:r>
          </a:p>
        </p:txBody>
      </p:sp>
      <p:sp>
        <p:nvSpPr>
          <p:cNvPr id="69" name="TextBox 68"/>
          <p:cNvSpPr txBox="1"/>
          <p:nvPr/>
        </p:nvSpPr>
        <p:spPr>
          <a:xfrm>
            <a:off x="3514436" y="5521037"/>
            <a:ext cx="1320800" cy="676931"/>
          </a:xfrm>
          <a:prstGeom prst="rect">
            <a:avLst/>
          </a:prstGeom>
          <a:noFill/>
        </p:spPr>
        <p:txBody>
          <a:bodyPr wrap="square" lIns="121740" tIns="60872" rIns="121740" bIns="60872" rtlCol="0">
            <a:spAutoFit/>
          </a:bodyPr>
          <a:lstStyle/>
          <a:p>
            <a:pPr algn="just" defTabSz="1217378"/>
            <a:r>
              <a:rPr lang="en-US" sz="3600">
                <a:solidFill>
                  <a:srgbClr val="FF0000"/>
                </a:solidFill>
                <a:latin typeface="Arial" pitchFamily="34" charset="0"/>
                <a:ea typeface="Arial-Rounded" pitchFamily="34" charset="0"/>
                <a:cs typeface="Arial" pitchFamily="34" charset="0"/>
              </a:rPr>
              <a:t>anh</a:t>
            </a:r>
          </a:p>
        </p:txBody>
      </p:sp>
      <p:sp>
        <p:nvSpPr>
          <p:cNvPr id="70" name="TextBox 69"/>
          <p:cNvSpPr txBox="1"/>
          <p:nvPr/>
        </p:nvSpPr>
        <p:spPr>
          <a:xfrm>
            <a:off x="9915915" y="4427081"/>
            <a:ext cx="715211" cy="676931"/>
          </a:xfrm>
          <a:prstGeom prst="rect">
            <a:avLst/>
          </a:prstGeom>
          <a:noFill/>
        </p:spPr>
        <p:txBody>
          <a:bodyPr wrap="square" lIns="121740" tIns="60872" rIns="121740" bIns="60872" rtlCol="0">
            <a:spAutoFit/>
          </a:bodyPr>
          <a:lstStyle/>
          <a:p>
            <a:pPr algn="just" defTabSz="1217378"/>
            <a:r>
              <a:rPr lang="en-US" sz="3600">
                <a:solidFill>
                  <a:srgbClr val="0070C0"/>
                </a:solidFill>
                <a:latin typeface="Arial" pitchFamily="34" charset="0"/>
                <a:ea typeface="Arial-Rounded" pitchFamily="34" charset="0"/>
                <a:cs typeface="Arial" pitchFamily="34" charset="0"/>
              </a:rPr>
              <a:t>ơi</a:t>
            </a:r>
          </a:p>
        </p:txBody>
      </p:sp>
      <p:sp>
        <p:nvSpPr>
          <p:cNvPr id="71" name="TextBox 70"/>
          <p:cNvSpPr txBox="1"/>
          <p:nvPr/>
        </p:nvSpPr>
        <p:spPr>
          <a:xfrm>
            <a:off x="9507300" y="5536834"/>
            <a:ext cx="715211" cy="676931"/>
          </a:xfrm>
          <a:prstGeom prst="rect">
            <a:avLst/>
          </a:prstGeom>
          <a:noFill/>
        </p:spPr>
        <p:txBody>
          <a:bodyPr wrap="square" lIns="121740" tIns="60872" rIns="121740" bIns="60872" rtlCol="0">
            <a:spAutoFit/>
          </a:bodyPr>
          <a:lstStyle/>
          <a:p>
            <a:pPr algn="just" defTabSz="1217378"/>
            <a:r>
              <a:rPr lang="en-US" sz="3600">
                <a:solidFill>
                  <a:srgbClr val="0070C0"/>
                </a:solidFill>
                <a:latin typeface="Arial" pitchFamily="34" charset="0"/>
                <a:ea typeface="Arial-Rounded" pitchFamily="34" charset="0"/>
                <a:cs typeface="Arial" pitchFamily="34" charset="0"/>
              </a:rPr>
              <a:t>ơi</a:t>
            </a:r>
          </a:p>
        </p:txBody>
      </p:sp>
      <p:sp>
        <p:nvSpPr>
          <p:cNvPr id="72" name="TextBox 71"/>
          <p:cNvSpPr txBox="1"/>
          <p:nvPr/>
        </p:nvSpPr>
        <p:spPr>
          <a:xfrm>
            <a:off x="9708025" y="4978401"/>
            <a:ext cx="715211" cy="676931"/>
          </a:xfrm>
          <a:prstGeom prst="rect">
            <a:avLst/>
          </a:prstGeom>
          <a:noFill/>
        </p:spPr>
        <p:txBody>
          <a:bodyPr wrap="square" lIns="121740" tIns="60872" rIns="121740" bIns="60872" rtlCol="0">
            <a:spAutoFit/>
          </a:bodyPr>
          <a:lstStyle/>
          <a:p>
            <a:pPr algn="just" defTabSz="1217378"/>
            <a:r>
              <a:rPr lang="en-US" sz="3600">
                <a:solidFill>
                  <a:srgbClr val="FFC000"/>
                </a:solidFill>
                <a:latin typeface="Arial" pitchFamily="34" charset="0"/>
                <a:ea typeface="Arial-Rounded" pitchFamily="34" charset="0"/>
                <a:cs typeface="Arial" pitchFamily="34" charset="0"/>
              </a:rPr>
              <a:t>e</a:t>
            </a:r>
          </a:p>
        </p:txBody>
      </p:sp>
      <p:sp>
        <p:nvSpPr>
          <p:cNvPr id="73" name="TextBox 72"/>
          <p:cNvSpPr txBox="1"/>
          <p:nvPr/>
        </p:nvSpPr>
        <p:spPr>
          <a:xfrm>
            <a:off x="10879961" y="6075218"/>
            <a:ext cx="715211" cy="676931"/>
          </a:xfrm>
          <a:prstGeom prst="rect">
            <a:avLst/>
          </a:prstGeom>
          <a:noFill/>
        </p:spPr>
        <p:txBody>
          <a:bodyPr wrap="square" lIns="121740" tIns="60872" rIns="121740" bIns="60872" rtlCol="0">
            <a:spAutoFit/>
          </a:bodyPr>
          <a:lstStyle/>
          <a:p>
            <a:pPr algn="just" defTabSz="1217378"/>
            <a:r>
              <a:rPr lang="en-US" sz="3600">
                <a:solidFill>
                  <a:srgbClr val="FFC000"/>
                </a:solidFill>
                <a:latin typeface="Arial" pitchFamily="34" charset="0"/>
                <a:ea typeface="Arial-Rounded" pitchFamily="34" charset="0"/>
                <a:cs typeface="Arial" pitchFamily="34" charset="0"/>
              </a:rPr>
              <a:t>e</a:t>
            </a:r>
          </a:p>
        </p:txBody>
      </p:sp>
      <p:sp>
        <p:nvSpPr>
          <p:cNvPr id="74" name="Oval 73"/>
          <p:cNvSpPr/>
          <p:nvPr/>
        </p:nvSpPr>
        <p:spPr>
          <a:xfrm>
            <a:off x="-1615924" y="103299"/>
            <a:ext cx="812800" cy="8128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7" tIns="60880" rIns="121757" bIns="60880" rtlCol="0" anchor="ctr"/>
          <a:lstStyle/>
          <a:p>
            <a:pPr algn="ctr" defTabSz="1217378"/>
            <a:r>
              <a:rPr lang="en-US" sz="3733" b="1">
                <a:solidFill>
                  <a:prstClr val="white"/>
                </a:solidFill>
                <a:latin typeface="Arial Rounded MT Bold" pitchFamily="34" charset="0"/>
                <a:cs typeface="Times New Roman" pitchFamily="18"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7" y="103299"/>
            <a:ext cx="861484" cy="99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9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51" y="2592017"/>
            <a:ext cx="11658600" cy="286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3656" y="426770"/>
            <a:ext cx="123156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2</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tiếng</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cùng</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vần</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với</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nhau</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ở</a:t>
            </a:r>
            <a:endParaRPr kumimoji="0" lang="en-US" sz="44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Rectangle 11"/>
          <p:cNvSpPr/>
          <p:nvPr/>
        </p:nvSpPr>
        <p:spPr>
          <a:xfrm>
            <a:off x="-232635" y="3193875"/>
            <a:ext cx="12090400" cy="810543"/>
          </a:xfrm>
          <a:prstGeom prst="rect">
            <a:avLst/>
          </a:prstGeom>
        </p:spPr>
        <p:txBody>
          <a:bodyPr wrap="square">
            <a:spAutoFit/>
          </a:bodyPr>
          <a:lstStyle/>
          <a:p>
            <a:pPr lvl="0" algn="just" defTabSz="1219004"/>
            <a:r>
              <a:rPr kumimoji="0" lang="vi-VN" sz="4667" b="1" i="0" u="none" strike="noStrike" kern="1200" cap="none" spc="0" normalizeH="0" baseline="0" noProof="0" dirty="0">
                <a:ln>
                  <a:noFill/>
                </a:ln>
                <a:solidFill>
                  <a:srgbClr val="FF0000"/>
                </a:solidFill>
                <a:effectLst/>
                <a:uLnTx/>
                <a:uFillTx/>
                <a:latin typeface="HP001 4 hàng" pitchFamily="34" charset="0"/>
                <a:ea typeface="+mn-ea"/>
                <a:cs typeface="+mn-cs"/>
              </a:rPr>
              <a:t>   </a:t>
            </a:r>
            <a:r>
              <a:rPr kumimoji="0" lang="vi-VN"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a:t>
            </a:r>
            <a:r>
              <a:rPr kumimoji="0" lang="en-US" sz="4667" b="1" i="0" u="none" strike="noStrike" kern="1200" cap="none" spc="0" normalizeH="0" baseline="0" noProof="0" dirty="0" err="1" smtClean="0">
                <a:ln>
                  <a:noFill/>
                </a:ln>
                <a:solidFill>
                  <a:srgbClr val="FF0000"/>
                </a:solidFill>
                <a:effectLst/>
                <a:uLnTx/>
                <a:uFillTx/>
                <a:latin typeface="HP001 4 hàng" pitchFamily="34" charset="0"/>
                <a:ea typeface="+mn-ea"/>
                <a:cs typeface="+mn-cs"/>
              </a:rPr>
              <a:t>cành</a:t>
            </a:r>
            <a:r>
              <a:rPr kumimoji="0" lang="en-US"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a:t>
            </a:r>
            <a:r>
              <a:rPr lang="en-US" sz="4667" b="1" dirty="0" err="1" smtClean="0">
                <a:solidFill>
                  <a:srgbClr val="FF0000"/>
                </a:solidFill>
                <a:latin typeface="HP001 4 hàng" pitchFamily="34" charset="0"/>
              </a:rPr>
              <a:t>xanh</a:t>
            </a:r>
            <a:r>
              <a:rPr kumimoji="0" lang="el-GR"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a:t>
            </a:r>
            <a:r>
              <a:rPr lang="en-US" sz="4667" b="1" dirty="0">
                <a:solidFill>
                  <a:srgbClr val="FF0000"/>
                </a:solidFill>
                <a:latin typeface="HP001 4 hàng" pitchFamily="34" charset="0"/>
              </a:rPr>
              <a:t> </a:t>
            </a:r>
            <a:r>
              <a:rPr lang="en-US" sz="4667" b="1" dirty="0" err="1">
                <a:solidFill>
                  <a:srgbClr val="FF0000"/>
                </a:solidFill>
                <a:latin typeface="HP001 4 hàng" pitchFamily="34" charset="0"/>
              </a:rPr>
              <a:t>lƟ</a:t>
            </a:r>
            <a:r>
              <a:rPr lang="en-US" sz="4667" b="1" dirty="0">
                <a:solidFill>
                  <a:srgbClr val="FF0000"/>
                </a:solidFill>
                <a:latin typeface="HP001 4 hàng" pitchFamily="34" charset="0"/>
              </a:rPr>
              <a:t> </a:t>
            </a:r>
            <a:r>
              <a:rPr lang="en-US" sz="4667" b="1" dirty="0" smtClean="0">
                <a:solidFill>
                  <a:srgbClr val="FF0000"/>
                </a:solidFill>
                <a:latin typeface="HP001 4 hàng" pitchFamily="34" charset="0"/>
              </a:rPr>
              <a:t>– </a:t>
            </a:r>
            <a:r>
              <a:rPr lang="en-US" sz="4667" b="1" dirty="0" err="1" smtClean="0">
                <a:solidFill>
                  <a:srgbClr val="FF0000"/>
                </a:solidFill>
                <a:latin typeface="HP001 4 hàng" pitchFamily="34" charset="0"/>
              </a:rPr>
              <a:t>đƟ</a:t>
            </a:r>
            <a:r>
              <a:rPr lang="en-US" sz="4667" b="1" dirty="0" smtClean="0">
                <a:solidFill>
                  <a:srgbClr val="FF0000"/>
                </a:solidFill>
                <a:latin typeface="HP001 4 hàng" pitchFamily="34" charset="0"/>
              </a:rPr>
              <a:t>, </a:t>
            </a:r>
            <a:r>
              <a:rPr lang="el-GR" sz="4667" b="1" dirty="0" smtClean="0">
                <a:solidFill>
                  <a:srgbClr val="FF0000"/>
                </a:solidFill>
                <a:latin typeface="HP001 4 hàng" pitchFamily="34" charset="0"/>
              </a:rPr>
              <a:t>χ≠ - Δ⁄</a:t>
            </a:r>
            <a:r>
              <a:rPr lang="en-US" sz="4667" b="1" dirty="0">
                <a:solidFill>
                  <a:srgbClr val="FF0000"/>
                </a:solidFill>
                <a:latin typeface="HP001 4 hàng" pitchFamily="34" charset="0"/>
              </a:rPr>
              <a:t>.</a:t>
            </a:r>
            <a:r>
              <a:rPr kumimoji="0" lang="vi-VN"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a:t>
            </a:r>
            <a:endParaRPr kumimoji="0" lang="en-US" sz="4667" b="1" i="0" u="none" strike="noStrike" kern="1200" cap="none" spc="0" normalizeH="0" baseline="0" noProof="0" dirty="0">
              <a:ln>
                <a:noFill/>
              </a:ln>
              <a:solidFill>
                <a:srgbClr val="FF0000"/>
              </a:solidFill>
              <a:effectLst/>
              <a:uLnTx/>
              <a:uFillTx/>
              <a:latin typeface="HP001 4 hàng" pitchFamily="34" charset="0"/>
              <a:ea typeface="+mn-ea"/>
              <a:cs typeface="+mn-cs"/>
            </a:endParaRPr>
          </a:p>
        </p:txBody>
      </p:sp>
      <p:sp>
        <p:nvSpPr>
          <p:cNvPr id="13" name="Rectangle 12"/>
          <p:cNvSpPr/>
          <p:nvPr/>
        </p:nvSpPr>
        <p:spPr>
          <a:xfrm>
            <a:off x="2054091" y="3147708"/>
            <a:ext cx="702172" cy="810543"/>
          </a:xfrm>
          <a:prstGeom prst="rect">
            <a:avLst/>
          </a:prstGeom>
        </p:spPr>
        <p:txBody>
          <a:bodyPr wrap="square">
            <a:spAutoFit/>
          </a:bodyPr>
          <a:lstStyle/>
          <a:p>
            <a:pPr marL="0" marR="0" lvl="0" indent="0" algn="just" defTabSz="1219004" rtl="0" eaLnBrk="1" fontAlgn="auto" latinLnBrk="0" hangingPunct="1">
              <a:lnSpc>
                <a:spcPct val="100000"/>
              </a:lnSpc>
              <a:spcBef>
                <a:spcPts val="0"/>
              </a:spcBef>
              <a:spcAft>
                <a:spcPts val="0"/>
              </a:spcAft>
              <a:buClrTx/>
              <a:buSzTx/>
              <a:buFontTx/>
              <a:buNone/>
              <a:tabLst/>
              <a:defRPr/>
            </a:pPr>
            <a:r>
              <a:rPr kumimoji="0" lang="en-US"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    </a:t>
            </a:r>
            <a:r>
              <a:rPr kumimoji="0" lang="vi-VN"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a:t>
            </a:r>
            <a:r>
              <a:rPr kumimoji="0" lang="en-US"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a:t>
            </a:r>
            <a:endParaRPr kumimoji="0" lang="en-US" sz="4667" b="1" i="0" u="none" strike="noStrike" kern="1200" cap="none" spc="0" normalizeH="0" baseline="0" noProof="0" dirty="0">
              <a:ln>
                <a:noFill/>
              </a:ln>
              <a:solidFill>
                <a:srgbClr val="FF0000"/>
              </a:solidFill>
              <a:effectLst/>
              <a:uLnTx/>
              <a:uFillTx/>
              <a:latin typeface="HP001 4 hàng" pitchFamily="34" charset="0"/>
              <a:ea typeface="+mn-ea"/>
              <a:cs typeface="+mn-cs"/>
            </a:endParaRPr>
          </a:p>
        </p:txBody>
      </p:sp>
      <p:sp>
        <p:nvSpPr>
          <p:cNvPr id="14" name="TextBox 13"/>
          <p:cNvSpPr txBox="1"/>
          <p:nvPr/>
        </p:nvSpPr>
        <p:spPr>
          <a:xfrm>
            <a:off x="0" y="1196211"/>
            <a:ext cx="123156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cuối</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các</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dòng</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thơ</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 SHS </a:t>
            </a:r>
            <a:r>
              <a:rPr kumimoji="0" lang="en-US" sz="4400" b="1" i="0" u="none" strike="noStrike" kern="1200" cap="none" spc="0" normalizeH="0" baseline="0" noProof="0" dirty="0" err="1"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trang</a:t>
            </a:r>
            <a:r>
              <a:rPr kumimoji="0" lang="en-US" sz="4400" b="1" i="0" u="none" strike="noStrike" kern="1200" cap="none" spc="0" normalizeH="0" baseline="0" noProof="0" dirty="0" smtClean="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rPr>
              <a:t> 88, 89)</a:t>
            </a:r>
            <a:endParaRPr kumimoji="0" lang="en-US" sz="44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p:cNvSpPr/>
          <p:nvPr/>
        </p:nvSpPr>
        <p:spPr>
          <a:xfrm>
            <a:off x="7661235" y="3075979"/>
            <a:ext cx="702172" cy="810543"/>
          </a:xfrm>
          <a:prstGeom prst="rect">
            <a:avLst/>
          </a:prstGeom>
        </p:spPr>
        <p:txBody>
          <a:bodyPr wrap="square">
            <a:spAutoFit/>
          </a:bodyPr>
          <a:lstStyle/>
          <a:p>
            <a:pPr marL="0" marR="0" lvl="0" indent="0" algn="just" defTabSz="1219004" rtl="0" eaLnBrk="1" fontAlgn="auto" latinLnBrk="0" hangingPunct="1">
              <a:lnSpc>
                <a:spcPct val="100000"/>
              </a:lnSpc>
              <a:spcBef>
                <a:spcPts val="0"/>
              </a:spcBef>
              <a:spcAft>
                <a:spcPts val="0"/>
              </a:spcAft>
              <a:buClrTx/>
              <a:buSzTx/>
              <a:buFontTx/>
              <a:buNone/>
              <a:tabLst/>
              <a:defRPr/>
            </a:pPr>
            <a:r>
              <a:rPr kumimoji="0" lang="en-US"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    </a:t>
            </a:r>
            <a:r>
              <a:rPr kumimoji="0" lang="vi-VN"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a:t>
            </a:r>
            <a:r>
              <a:rPr kumimoji="0" lang="en-US" sz="4667" b="1" i="0" u="none" strike="noStrike" kern="1200" cap="none" spc="0" normalizeH="0" baseline="0" noProof="0" dirty="0" smtClean="0">
                <a:ln>
                  <a:noFill/>
                </a:ln>
                <a:solidFill>
                  <a:srgbClr val="FF0000"/>
                </a:solidFill>
                <a:effectLst/>
                <a:uLnTx/>
                <a:uFillTx/>
                <a:latin typeface="HP001 4 hàng" pitchFamily="34" charset="0"/>
                <a:ea typeface="+mn-ea"/>
                <a:cs typeface="+mn-cs"/>
              </a:rPr>
              <a:t> </a:t>
            </a:r>
            <a:endParaRPr kumimoji="0" lang="en-US" sz="4667" b="1" i="0" u="none" strike="noStrike" kern="1200" cap="none" spc="0" normalizeH="0" baseline="0" noProof="0" dirty="0">
              <a:ln>
                <a:noFill/>
              </a:ln>
              <a:solidFill>
                <a:srgbClr val="FF0000"/>
              </a:solidFill>
              <a:effectLst/>
              <a:uLnTx/>
              <a:uFillTx/>
              <a:latin typeface="HP001 4 hàng" pitchFamily="34" charset="0"/>
              <a:ea typeface="+mn-ea"/>
              <a:cs typeface="+mn-cs"/>
            </a:endParaRPr>
          </a:p>
        </p:txBody>
      </p:sp>
    </p:spTree>
    <p:extLst>
      <p:ext uri="{BB962C8B-B14F-4D97-AF65-F5344CB8AC3E}">
        <p14:creationId xmlns:p14="http://schemas.microsoft.com/office/powerpoint/2010/main" val="30332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a:extLst>
              <a:ext uri="{FF2B5EF4-FFF2-40B4-BE49-F238E27FC236}">
                <a16:creationId xmlns:a16="http://schemas.microsoft.com/office/drawing/2014/main" id="{A956DF71-B557-4D9D-BEB7-09B8231DEA83}"/>
              </a:ext>
            </a:extLst>
          </p:cNvPr>
          <p:cNvGrpSpPr/>
          <p:nvPr/>
        </p:nvGrpSpPr>
        <p:grpSpPr>
          <a:xfrm>
            <a:off x="3955581" y="872541"/>
            <a:ext cx="4295167" cy="2895243"/>
            <a:chOff x="927463" y="2113089"/>
            <a:chExt cx="2168434" cy="1461676"/>
          </a:xfrm>
        </p:grpSpPr>
        <p:sp>
          <p:nvSpPr>
            <p:cNvPr id="4" name="40">
              <a:extLst>
                <a:ext uri="{FF2B5EF4-FFF2-40B4-BE49-F238E27FC236}">
                  <a16:creationId xmlns:a16="http://schemas.microsoft.com/office/drawing/2014/main" id="{2F66C83A-C3FC-4651-B11D-D4697D60864C}"/>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39">
              <a:extLst>
                <a:ext uri="{FF2B5EF4-FFF2-40B4-BE49-F238E27FC236}">
                  <a16:creationId xmlns:a16="http://schemas.microsoft.com/office/drawing/2014/main" id="{5E055E3F-FCC5-4EDB-AE0D-CE66D226F3C1}"/>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6" name="6">
              <a:extLst>
                <a:ext uri="{FF2B5EF4-FFF2-40B4-BE49-F238E27FC236}">
                  <a16:creationId xmlns:a16="http://schemas.microsoft.com/office/drawing/2014/main" id="{F0B4EAB7-385E-40CB-BCA3-CAC7011F27C4}"/>
                </a:ext>
              </a:extLst>
            </p:cNvPr>
            <p:cNvSpPr txBox="1"/>
            <p:nvPr/>
          </p:nvSpPr>
          <p:spPr>
            <a:xfrm>
              <a:off x="1659204" y="2372957"/>
              <a:ext cx="847481" cy="9400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04</a:t>
              </a:r>
              <a:endParaRPr kumimoji="0" lang="zh-CN" alt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grpSp>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3FCAF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9" name="Picture 8">
            <a:extLst>
              <a:ext uri="{FF2B5EF4-FFF2-40B4-BE49-F238E27FC236}">
                <a16:creationId xmlns:a16="http://schemas.microsoft.com/office/drawing/2014/main" id="{A8C92912-53FE-4EB9-ADD1-1B8D1A290652}"/>
              </a:ext>
            </a:extLst>
          </p:cNvPr>
          <p:cNvPicPr>
            <a:picLocks noChangeAspect="1"/>
          </p:cNvPicPr>
          <p:nvPr/>
        </p:nvPicPr>
        <p:blipFill>
          <a:blip r:embed="rId2"/>
          <a:stretch>
            <a:fillRect/>
          </a:stretch>
        </p:blipFill>
        <p:spPr>
          <a:xfrm>
            <a:off x="1940313" y="3576209"/>
            <a:ext cx="8088590" cy="2005758"/>
          </a:xfrm>
          <a:prstGeom prst="rect">
            <a:avLst/>
          </a:prstGeom>
        </p:spPr>
      </p:pic>
    </p:spTree>
    <p:extLst>
      <p:ext uri="{BB962C8B-B14F-4D97-AF65-F5344CB8AC3E}">
        <p14:creationId xmlns:p14="http://schemas.microsoft.com/office/powerpoint/2010/main" val="430053812"/>
      </p:ext>
    </p:extLst>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104795"/>
            <a:ext cx="12192000" cy="471849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4</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77A08"/>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kumimoji="0" lang="zh-CN" altLang="en-US" sz="3600" b="1" i="0" u="none" strike="noStrike" kern="1200" cap="none" spc="0" normalizeH="0" baseline="0" noProof="0" dirty="0">
              <a:ln>
                <a:noFill/>
              </a:ln>
              <a:solidFill>
                <a:srgbClr val="F77A08"/>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154473"/>
            <a:ext cx="11327259" cy="1754326"/>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rễ</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2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8">
            <a:extLst>
              <a:ext uri="{FF2B5EF4-FFF2-40B4-BE49-F238E27FC236}">
                <a16:creationId xmlns:a16="http://schemas.microsoft.com/office/drawing/2014/main" id="{91F19114-6F14-4759-BEE5-3C5AA081FA8B}"/>
              </a:ext>
            </a:extLst>
          </p:cNvPr>
          <p:cNvSpPr/>
          <p:nvPr/>
        </p:nvSpPr>
        <p:spPr>
          <a:xfrm>
            <a:off x="1003781" y="2802084"/>
            <a:ext cx="10529963" cy="1754326"/>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altLang="en-US" sz="5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rễ</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nở</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trĩu</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cành</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biếc</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2967787"/>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58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8" name="Picture 7" descr="A picture containing plant&#10;&#10;Description automatically generated">
            <a:extLst>
              <a:ext uri="{FF2B5EF4-FFF2-40B4-BE49-F238E27FC236}">
                <a16:creationId xmlns:a16="http://schemas.microsoft.com/office/drawing/2014/main" id="{D50FD4BA-D0A6-4238-9D9E-010D2AD29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564" y="3429000"/>
            <a:ext cx="3809086" cy="3580486"/>
          </a:xfrm>
          <a:prstGeom prst="rect">
            <a:avLst/>
          </a:prstGeom>
        </p:spPr>
      </p:pic>
    </p:spTree>
    <p:extLst>
      <p:ext uri="{BB962C8B-B14F-4D97-AF65-F5344CB8AC3E}">
        <p14:creationId xmlns:p14="http://schemas.microsoft.com/office/powerpoint/2010/main" val="1694548022"/>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104795"/>
            <a:ext cx="12192000" cy="471849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4</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77A08"/>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kumimoji="0" lang="zh-CN" altLang="en-US" sz="3600" b="1" i="0" u="none" strike="noStrike" kern="1200" cap="none" spc="0" normalizeH="0" baseline="0" noProof="0" dirty="0">
              <a:ln>
                <a:noFill/>
              </a:ln>
              <a:solidFill>
                <a:srgbClr val="F77A08"/>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154473"/>
            <a:ext cx="11327259" cy="923330"/>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b.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rễ</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2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8">
            <a:extLst>
              <a:ext uri="{FF2B5EF4-FFF2-40B4-BE49-F238E27FC236}">
                <a16:creationId xmlns:a16="http://schemas.microsoft.com/office/drawing/2014/main" id="{91F19114-6F14-4759-BEE5-3C5AA081FA8B}"/>
              </a:ext>
            </a:extLst>
          </p:cNvPr>
          <p:cNvSpPr/>
          <p:nvPr/>
        </p:nvSpPr>
        <p:spPr>
          <a:xfrm>
            <a:off x="1209752" y="2117004"/>
            <a:ext cx="10529963" cy="2585323"/>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altLang="en-US" sz="5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rễ</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đâm</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chồi</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trái</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nở</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tươi</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2262937"/>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58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8" name="Picture 7" descr="A picture containing plant&#10;&#10;Description automatically generated">
            <a:extLst>
              <a:ext uri="{FF2B5EF4-FFF2-40B4-BE49-F238E27FC236}">
                <a16:creationId xmlns:a16="http://schemas.microsoft.com/office/drawing/2014/main" id="{D50FD4BA-D0A6-4238-9D9E-010D2AD29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564" y="3429000"/>
            <a:ext cx="3809086" cy="3580486"/>
          </a:xfrm>
          <a:prstGeom prst="rect">
            <a:avLst/>
          </a:prstGeom>
        </p:spPr>
      </p:pic>
    </p:spTree>
    <p:extLst>
      <p:ext uri="{BB962C8B-B14F-4D97-AF65-F5344CB8AC3E}">
        <p14:creationId xmlns:p14="http://schemas.microsoft.com/office/powerpoint/2010/main" val="575417177"/>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104795"/>
            <a:ext cx="12192000" cy="471849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4</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77A08"/>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kumimoji="0" lang="zh-CN" altLang="en-US" sz="3600" b="1" i="0" u="none" strike="noStrike" kern="1200" cap="none" spc="0" normalizeH="0" baseline="0" noProof="0" dirty="0">
              <a:ln>
                <a:noFill/>
              </a:ln>
              <a:solidFill>
                <a:srgbClr val="F77A08"/>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154473"/>
            <a:ext cx="11327259" cy="175432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c.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đáng</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1" i="0" u="none" strike="noStrike" kern="1200" cap="none" spc="0" normalizeH="0" baseline="0" noProof="0" dirty="0" err="1">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rễ</a:t>
            </a:r>
            <a:r>
              <a:rPr kumimoji="0" lang="en-US" altLang="en-US" sz="54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200" b="1" i="0" u="none" strike="noStrike" kern="1200" cap="none" spc="0" normalizeH="0" baseline="0" noProof="0" dirty="0">
              <a:ln>
                <a:noFill/>
              </a:ln>
              <a:solidFill>
                <a:srgbClr val="E3135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8">
            <a:extLst>
              <a:ext uri="{FF2B5EF4-FFF2-40B4-BE49-F238E27FC236}">
                <a16:creationId xmlns:a16="http://schemas.microsoft.com/office/drawing/2014/main" id="{91F19114-6F14-4759-BEE5-3C5AA081FA8B}"/>
              </a:ext>
            </a:extLst>
          </p:cNvPr>
          <p:cNvSpPr/>
          <p:nvPr/>
        </p:nvSpPr>
        <p:spPr>
          <a:xfrm>
            <a:off x="1209752" y="2936154"/>
            <a:ext cx="10529963" cy="1754326"/>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altLang="en-US" sz="54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đáng</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rễ</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khiêm</a:t>
            </a:r>
            <a:r>
              <a:rPr kumimoji="0" lang="en-US" altLang="en-US" sz="5400" b="0" i="0" u="none" strike="noStrike" kern="1200" cap="none" spc="0" normalizeH="0" baseline="0" noProof="0" dirty="0">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nhường</a:t>
            </a:r>
            <a:r>
              <a:rPr kumimoji="0" lang="en-US" altLang="en-US" sz="5400" b="0" i="0" u="none" strike="noStrike" kern="1200" cap="none" spc="0" normalizeH="0" baseline="0" noProof="0" dirty="0">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lặng</a:t>
            </a:r>
            <a:r>
              <a:rPr kumimoji="0" lang="en-US" altLang="en-US" sz="5400" b="0" i="0" u="none" strike="noStrike" kern="1200" cap="none" spc="0" normalizeH="0" baseline="0" noProof="0" dirty="0">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5400" b="0" i="0" u="none" strike="noStrike" kern="1200" cap="none" spc="0" normalizeH="0" baseline="0" noProof="0" dirty="0" err="1">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lẽ</a:t>
            </a:r>
            <a:endParaRPr kumimoji="0" lang="en-US" altLang="en-US" sz="3200" b="0" i="0" u="none" strike="noStrike" kern="1200" cap="none" spc="0" normalizeH="0" baseline="0" noProof="0" dirty="0">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3082087"/>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58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8" name="Picture 7" descr="A picture containing plant&#10;&#10;Description automatically generated">
            <a:extLst>
              <a:ext uri="{FF2B5EF4-FFF2-40B4-BE49-F238E27FC236}">
                <a16:creationId xmlns:a16="http://schemas.microsoft.com/office/drawing/2014/main" id="{D50FD4BA-D0A6-4238-9D9E-010D2AD29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0238" y="4791492"/>
            <a:ext cx="2647950" cy="2489035"/>
          </a:xfrm>
          <a:prstGeom prst="rect">
            <a:avLst/>
          </a:prstGeom>
        </p:spPr>
      </p:pic>
    </p:spTree>
    <p:extLst>
      <p:ext uri="{BB962C8B-B14F-4D97-AF65-F5344CB8AC3E}">
        <p14:creationId xmlns:p14="http://schemas.microsoft.com/office/powerpoint/2010/main" val="809752453"/>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a:extLst>
              <a:ext uri="{FF2B5EF4-FFF2-40B4-BE49-F238E27FC236}">
                <a16:creationId xmlns:a16="http://schemas.microsoft.com/office/drawing/2014/main" id="{A956DF71-B557-4D9D-BEB7-09B8231DEA83}"/>
              </a:ext>
            </a:extLst>
          </p:cNvPr>
          <p:cNvGrpSpPr/>
          <p:nvPr/>
        </p:nvGrpSpPr>
        <p:grpSpPr>
          <a:xfrm>
            <a:off x="3955581" y="872541"/>
            <a:ext cx="4295167" cy="2895243"/>
            <a:chOff x="927463" y="2113089"/>
            <a:chExt cx="2168434" cy="1461676"/>
          </a:xfrm>
        </p:grpSpPr>
        <p:sp>
          <p:nvSpPr>
            <p:cNvPr id="4" name="40">
              <a:extLst>
                <a:ext uri="{FF2B5EF4-FFF2-40B4-BE49-F238E27FC236}">
                  <a16:creationId xmlns:a16="http://schemas.microsoft.com/office/drawing/2014/main" id="{2F66C83A-C3FC-4651-B11D-D4697D60864C}"/>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39">
              <a:extLst>
                <a:ext uri="{FF2B5EF4-FFF2-40B4-BE49-F238E27FC236}">
                  <a16:creationId xmlns:a16="http://schemas.microsoft.com/office/drawing/2014/main" id="{5E055E3F-FCC5-4EDB-AE0D-CE66D226F3C1}"/>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6" name="6">
              <a:extLst>
                <a:ext uri="{FF2B5EF4-FFF2-40B4-BE49-F238E27FC236}">
                  <a16:creationId xmlns:a16="http://schemas.microsoft.com/office/drawing/2014/main" id="{F0B4EAB7-385E-40CB-BCA3-CAC7011F27C4}"/>
                </a:ext>
              </a:extLst>
            </p:cNvPr>
            <p:cNvSpPr txBox="1"/>
            <p:nvPr/>
          </p:nvSpPr>
          <p:spPr>
            <a:xfrm>
              <a:off x="1659204" y="2372957"/>
              <a:ext cx="847481" cy="9400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05</a:t>
              </a:r>
              <a:endParaRPr kumimoji="0" lang="zh-CN" alt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grpSp>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3FCAF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9" name="Picture 8">
            <a:extLst>
              <a:ext uri="{FF2B5EF4-FFF2-40B4-BE49-F238E27FC236}">
                <a16:creationId xmlns:a16="http://schemas.microsoft.com/office/drawing/2014/main" id="{0FC3FB0A-95FE-42F6-9A91-DC0A58C4A5C3}"/>
              </a:ext>
            </a:extLst>
          </p:cNvPr>
          <p:cNvPicPr>
            <a:picLocks noChangeAspect="1"/>
          </p:cNvPicPr>
          <p:nvPr/>
        </p:nvPicPr>
        <p:blipFill>
          <a:blip r:embed="rId2"/>
          <a:stretch>
            <a:fillRect/>
          </a:stretch>
        </p:blipFill>
        <p:spPr>
          <a:xfrm>
            <a:off x="2302127" y="3552678"/>
            <a:ext cx="7884391" cy="1999661"/>
          </a:xfrm>
          <a:prstGeom prst="rect">
            <a:avLst/>
          </a:prstGeom>
        </p:spPr>
      </p:pic>
    </p:spTree>
    <p:extLst>
      <p:ext uri="{BB962C8B-B14F-4D97-AF65-F5344CB8AC3E}">
        <p14:creationId xmlns:p14="http://schemas.microsoft.com/office/powerpoint/2010/main" val="234876810"/>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F45C56-59AB-4DCE-8CEC-40077FD9E6E9}"/>
              </a:ext>
            </a:extLst>
          </p:cNvPr>
          <p:cNvPicPr>
            <a:picLocks noChangeAspect="1"/>
          </p:cNvPicPr>
          <p:nvPr/>
        </p:nvPicPr>
        <p:blipFill>
          <a:blip r:embed="rId2"/>
          <a:stretch>
            <a:fillRect/>
          </a:stretch>
        </p:blipFill>
        <p:spPr>
          <a:xfrm>
            <a:off x="2622047" y="3579304"/>
            <a:ext cx="6962235" cy="2219136"/>
          </a:xfrm>
          <a:prstGeom prst="rect">
            <a:avLst/>
          </a:prstGeom>
        </p:spPr>
      </p:pic>
      <p:grpSp>
        <p:nvGrpSpPr>
          <p:cNvPr id="3" name="7">
            <a:extLst>
              <a:ext uri="{FF2B5EF4-FFF2-40B4-BE49-F238E27FC236}">
                <a16:creationId xmlns:a16="http://schemas.microsoft.com/office/drawing/2014/main" id="{A956DF71-B557-4D9D-BEB7-09B8231DEA83}"/>
              </a:ext>
            </a:extLst>
          </p:cNvPr>
          <p:cNvGrpSpPr/>
          <p:nvPr/>
        </p:nvGrpSpPr>
        <p:grpSpPr>
          <a:xfrm>
            <a:off x="3955581" y="872541"/>
            <a:ext cx="4295167" cy="2895243"/>
            <a:chOff x="927463" y="2113089"/>
            <a:chExt cx="2168434" cy="1461676"/>
          </a:xfrm>
        </p:grpSpPr>
        <p:sp>
          <p:nvSpPr>
            <p:cNvPr id="4" name="40">
              <a:extLst>
                <a:ext uri="{FF2B5EF4-FFF2-40B4-BE49-F238E27FC236}">
                  <a16:creationId xmlns:a16="http://schemas.microsoft.com/office/drawing/2014/main" id="{2F66C83A-C3FC-4651-B11D-D4697D60864C}"/>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39">
              <a:extLst>
                <a:ext uri="{FF2B5EF4-FFF2-40B4-BE49-F238E27FC236}">
                  <a16:creationId xmlns:a16="http://schemas.microsoft.com/office/drawing/2014/main" id="{5E055E3F-FCC5-4EDB-AE0D-CE66D226F3C1}"/>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6" name="6">
              <a:extLst>
                <a:ext uri="{FF2B5EF4-FFF2-40B4-BE49-F238E27FC236}">
                  <a16:creationId xmlns:a16="http://schemas.microsoft.com/office/drawing/2014/main" id="{F0B4EAB7-385E-40CB-BCA3-CAC7011F27C4}"/>
                </a:ext>
              </a:extLst>
            </p:cNvPr>
            <p:cNvSpPr txBox="1"/>
            <p:nvPr/>
          </p:nvSpPr>
          <p:spPr>
            <a:xfrm>
              <a:off x="1659204" y="2372957"/>
              <a:ext cx="847481" cy="9400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01</a:t>
              </a:r>
              <a:endParaRPr kumimoji="0" lang="zh-CN" alt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grpSp>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3FCAF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Tree>
    <p:extLst>
      <p:ext uri="{BB962C8B-B14F-4D97-AF65-F5344CB8AC3E}">
        <p14:creationId xmlns:p14="http://schemas.microsoft.com/office/powerpoint/2010/main" val="73995622"/>
      </p:ext>
    </p:extLst>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859C5C-9C46-45B2-82E8-EAC28790264F}"/>
              </a:ext>
            </a:extLst>
          </p:cNvPr>
          <p:cNvGrpSpPr/>
          <p:nvPr/>
        </p:nvGrpSpPr>
        <p:grpSpPr>
          <a:xfrm>
            <a:off x="110742" y="210911"/>
            <a:ext cx="863972" cy="1015663"/>
            <a:chOff x="412456" y="98253"/>
            <a:chExt cx="863972" cy="1015663"/>
          </a:xfrm>
        </p:grpSpPr>
        <p:sp>
          <p:nvSpPr>
            <p:cNvPr id="7" name="Oval 6">
              <a:extLst>
                <a:ext uri="{FF2B5EF4-FFF2-40B4-BE49-F238E27FC236}">
                  <a16:creationId xmlns:a16="http://schemas.microsoft.com/office/drawing/2014/main" id="{24807715-B143-4831-BB08-FD0CC4316CF6}"/>
                </a:ext>
              </a:extLst>
            </p:cNvPr>
            <p:cNvSpPr/>
            <p:nvPr/>
          </p:nvSpPr>
          <p:spPr>
            <a:xfrm>
              <a:off x="412456" y="214418"/>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B008578-9783-4B82-AE9C-B7AE0514514F}"/>
                </a:ext>
              </a:extLst>
            </p:cNvPr>
            <p:cNvSpPr/>
            <p:nvPr/>
          </p:nvSpPr>
          <p:spPr>
            <a:xfrm>
              <a:off x="521482" y="98253"/>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5</a:t>
              </a:r>
            </a:p>
          </p:txBody>
        </p:sp>
      </p:grpSp>
      <p:sp>
        <p:nvSpPr>
          <p:cNvPr id="9" name="8">
            <a:extLst>
              <a:ext uri="{FF2B5EF4-FFF2-40B4-BE49-F238E27FC236}">
                <a16:creationId xmlns:a16="http://schemas.microsoft.com/office/drawing/2014/main" id="{B27A3F0C-E6FC-4B62-85B9-86744A9DA7F9}"/>
              </a:ext>
            </a:extLst>
          </p:cNvPr>
          <p:cNvSpPr/>
          <p:nvPr/>
        </p:nvSpPr>
        <p:spPr>
          <a:xfrm>
            <a:off x="1083740" y="358116"/>
            <a:ext cx="10632926"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Học</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thuộc</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lòng</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hai</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khổ</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thơ</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cuối</a:t>
            </a:r>
            <a:endParaRPr kumimoji="0" lang="zh-CN" altLang="en-US" sz="5400" b="1" i="0" u="none" strike="noStrike" kern="1200" cap="none" spc="0" normalizeH="0" baseline="0" noProof="0" dirty="0">
              <a:ln>
                <a:noFill/>
              </a:ln>
              <a:solidFill>
                <a:srgbClr val="E31353"/>
              </a:solidFill>
              <a:effectLst/>
              <a:uLnTx/>
              <a:uFillTx/>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20" name="Rectangle 19">
            <a:extLst>
              <a:ext uri="{FF2B5EF4-FFF2-40B4-BE49-F238E27FC236}">
                <a16:creationId xmlns:a16="http://schemas.microsoft.com/office/drawing/2014/main" id="{415E2B05-81B2-4368-9C13-9AC2A4A16D58}"/>
              </a:ext>
            </a:extLst>
          </p:cNvPr>
          <p:cNvSpPr/>
          <p:nvPr/>
        </p:nvSpPr>
        <p:spPr>
          <a:xfrm>
            <a:off x="2073012" y="1371910"/>
            <a:ext cx="4589779"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Nếu không có rễ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Cây chẳng đâm chồi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ra trái ngọt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nở hoa tươi.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 chẳng nhiều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Âm thầm, nhỏ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Làm đẹp cho đời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Khiêm nhường, lặng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lẽ</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t>
            </a:r>
          </a:p>
        </p:txBody>
      </p:sp>
      <p:pic>
        <p:nvPicPr>
          <p:cNvPr id="21" name="Picture 20">
            <a:extLst>
              <a:ext uri="{FF2B5EF4-FFF2-40B4-BE49-F238E27FC236}">
                <a16:creationId xmlns:a16="http://schemas.microsoft.com/office/drawing/2014/main" id="{ADBAC672-572D-4E28-AF01-4E4FB07A5C5E}"/>
              </a:ext>
            </a:extLst>
          </p:cNvPr>
          <p:cNvPicPr>
            <a:picLocks noChangeAspect="1"/>
          </p:cNvPicPr>
          <p:nvPr/>
        </p:nvPicPr>
        <p:blipFill rotWithShape="1">
          <a:blip r:embed="rId2"/>
          <a:srcRect l="13976" t="11560" r="18072" b="22677"/>
          <a:stretch/>
        </p:blipFill>
        <p:spPr>
          <a:xfrm>
            <a:off x="1505453" y="1393343"/>
            <a:ext cx="567559" cy="621437"/>
          </a:xfrm>
          <a:prstGeom prst="rect">
            <a:avLst/>
          </a:prstGeom>
        </p:spPr>
      </p:pic>
      <p:pic>
        <p:nvPicPr>
          <p:cNvPr id="22" name="Picture 21">
            <a:extLst>
              <a:ext uri="{FF2B5EF4-FFF2-40B4-BE49-F238E27FC236}">
                <a16:creationId xmlns:a16="http://schemas.microsoft.com/office/drawing/2014/main" id="{8A55FE14-16F5-43ED-90CD-37C3CF69B026}"/>
              </a:ext>
            </a:extLst>
          </p:cNvPr>
          <p:cNvPicPr>
            <a:picLocks noChangeAspect="1"/>
          </p:cNvPicPr>
          <p:nvPr/>
        </p:nvPicPr>
        <p:blipFill rotWithShape="1">
          <a:blip r:embed="rId3"/>
          <a:srcRect l="25868" t="13524" r="14167" b="31013"/>
          <a:stretch/>
        </p:blipFill>
        <p:spPr>
          <a:xfrm>
            <a:off x="1587565" y="4170471"/>
            <a:ext cx="504497" cy="524111"/>
          </a:xfrm>
          <a:prstGeom prst="rect">
            <a:avLst/>
          </a:prstGeom>
        </p:spPr>
      </p:pic>
      <p:pic>
        <p:nvPicPr>
          <p:cNvPr id="23" name="Picture 22" descr="A picture containing plant&#10;&#10;Description automatically generated">
            <a:extLst>
              <a:ext uri="{FF2B5EF4-FFF2-40B4-BE49-F238E27FC236}">
                <a16:creationId xmlns:a16="http://schemas.microsoft.com/office/drawing/2014/main" id="{DE43270F-1CC0-43D8-BAC4-9C9D485F4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203" y="1696364"/>
            <a:ext cx="5491185" cy="5161636"/>
          </a:xfrm>
          <a:prstGeom prst="rect">
            <a:avLst/>
          </a:prstGeom>
        </p:spPr>
      </p:pic>
    </p:spTree>
    <p:extLst>
      <p:ext uri="{BB962C8B-B14F-4D97-AF65-F5344CB8AC3E}">
        <p14:creationId xmlns:p14="http://schemas.microsoft.com/office/powerpoint/2010/main" val="2266150708"/>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859C5C-9C46-45B2-82E8-EAC28790264F}"/>
              </a:ext>
            </a:extLst>
          </p:cNvPr>
          <p:cNvGrpSpPr/>
          <p:nvPr/>
        </p:nvGrpSpPr>
        <p:grpSpPr>
          <a:xfrm>
            <a:off x="110742" y="210911"/>
            <a:ext cx="863972" cy="1015663"/>
            <a:chOff x="412456" y="98253"/>
            <a:chExt cx="863972" cy="1015663"/>
          </a:xfrm>
        </p:grpSpPr>
        <p:sp>
          <p:nvSpPr>
            <p:cNvPr id="7" name="Oval 6">
              <a:extLst>
                <a:ext uri="{FF2B5EF4-FFF2-40B4-BE49-F238E27FC236}">
                  <a16:creationId xmlns:a16="http://schemas.microsoft.com/office/drawing/2014/main" id="{24807715-B143-4831-BB08-FD0CC4316CF6}"/>
                </a:ext>
              </a:extLst>
            </p:cNvPr>
            <p:cNvSpPr/>
            <p:nvPr/>
          </p:nvSpPr>
          <p:spPr>
            <a:xfrm>
              <a:off x="412456" y="214418"/>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B008578-9783-4B82-AE9C-B7AE0514514F}"/>
                </a:ext>
              </a:extLst>
            </p:cNvPr>
            <p:cNvSpPr/>
            <p:nvPr/>
          </p:nvSpPr>
          <p:spPr>
            <a:xfrm>
              <a:off x="521482" y="98253"/>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5</a:t>
              </a:r>
            </a:p>
          </p:txBody>
        </p:sp>
      </p:grpSp>
      <p:sp>
        <p:nvSpPr>
          <p:cNvPr id="9" name="8">
            <a:extLst>
              <a:ext uri="{FF2B5EF4-FFF2-40B4-BE49-F238E27FC236}">
                <a16:creationId xmlns:a16="http://schemas.microsoft.com/office/drawing/2014/main" id="{B27A3F0C-E6FC-4B62-85B9-86744A9DA7F9}"/>
              </a:ext>
            </a:extLst>
          </p:cNvPr>
          <p:cNvSpPr/>
          <p:nvPr/>
        </p:nvSpPr>
        <p:spPr>
          <a:xfrm>
            <a:off x="1083740" y="358116"/>
            <a:ext cx="10632926"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Học</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thuộc</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lòng</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hai</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khổ</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thơ</a:t>
            </a:r>
            <a:r>
              <a:rPr kumimoji="0" lang="en-US" altLang="zh-CN" sz="54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cuối</a:t>
            </a:r>
            <a:endParaRPr kumimoji="0" lang="zh-CN" altLang="en-US" sz="5400" b="1" i="0" u="none" strike="noStrike" kern="1200" cap="none" spc="0" normalizeH="0" baseline="0" noProof="0" dirty="0">
              <a:ln>
                <a:noFill/>
              </a:ln>
              <a:solidFill>
                <a:srgbClr val="E31353"/>
              </a:solidFill>
              <a:effectLst/>
              <a:uLnTx/>
              <a:uFillTx/>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20" name="Rectangle 19">
            <a:extLst>
              <a:ext uri="{FF2B5EF4-FFF2-40B4-BE49-F238E27FC236}">
                <a16:creationId xmlns:a16="http://schemas.microsoft.com/office/drawing/2014/main" id="{415E2B05-81B2-4368-9C13-9AC2A4A16D58}"/>
              </a:ext>
            </a:extLst>
          </p:cNvPr>
          <p:cNvSpPr/>
          <p:nvPr/>
        </p:nvSpPr>
        <p:spPr>
          <a:xfrm>
            <a:off x="2073012" y="1371910"/>
            <a:ext cx="4589779"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Nếu</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Cây</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Âm</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Làm</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Khiêm</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p>
        </p:txBody>
      </p:sp>
      <p:pic>
        <p:nvPicPr>
          <p:cNvPr id="21" name="Picture 20">
            <a:extLst>
              <a:ext uri="{FF2B5EF4-FFF2-40B4-BE49-F238E27FC236}">
                <a16:creationId xmlns:a16="http://schemas.microsoft.com/office/drawing/2014/main" id="{ADBAC672-572D-4E28-AF01-4E4FB07A5C5E}"/>
              </a:ext>
            </a:extLst>
          </p:cNvPr>
          <p:cNvPicPr>
            <a:picLocks noChangeAspect="1"/>
          </p:cNvPicPr>
          <p:nvPr/>
        </p:nvPicPr>
        <p:blipFill rotWithShape="1">
          <a:blip r:embed="rId2"/>
          <a:srcRect l="13976" t="11560" r="18072" b="22677"/>
          <a:stretch/>
        </p:blipFill>
        <p:spPr>
          <a:xfrm>
            <a:off x="1505453" y="1393343"/>
            <a:ext cx="567559" cy="621437"/>
          </a:xfrm>
          <a:prstGeom prst="rect">
            <a:avLst/>
          </a:prstGeom>
        </p:spPr>
      </p:pic>
      <p:pic>
        <p:nvPicPr>
          <p:cNvPr id="22" name="Picture 21">
            <a:extLst>
              <a:ext uri="{FF2B5EF4-FFF2-40B4-BE49-F238E27FC236}">
                <a16:creationId xmlns:a16="http://schemas.microsoft.com/office/drawing/2014/main" id="{8A55FE14-16F5-43ED-90CD-37C3CF69B026}"/>
              </a:ext>
            </a:extLst>
          </p:cNvPr>
          <p:cNvPicPr>
            <a:picLocks noChangeAspect="1"/>
          </p:cNvPicPr>
          <p:nvPr/>
        </p:nvPicPr>
        <p:blipFill rotWithShape="1">
          <a:blip r:embed="rId3"/>
          <a:srcRect l="25868" t="13524" r="14167" b="31013"/>
          <a:stretch/>
        </p:blipFill>
        <p:spPr>
          <a:xfrm>
            <a:off x="1587565" y="4170471"/>
            <a:ext cx="504497" cy="524111"/>
          </a:xfrm>
          <a:prstGeom prst="rect">
            <a:avLst/>
          </a:prstGeom>
        </p:spPr>
      </p:pic>
      <p:pic>
        <p:nvPicPr>
          <p:cNvPr id="23" name="Picture 22" descr="A picture containing plant&#10;&#10;Description automatically generated">
            <a:extLst>
              <a:ext uri="{FF2B5EF4-FFF2-40B4-BE49-F238E27FC236}">
                <a16:creationId xmlns:a16="http://schemas.microsoft.com/office/drawing/2014/main" id="{DE43270F-1CC0-43D8-BAC4-9C9D485F4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8384" y="1589653"/>
            <a:ext cx="5491185" cy="5161636"/>
          </a:xfrm>
          <a:prstGeom prst="rect">
            <a:avLst/>
          </a:prstGeom>
        </p:spPr>
      </p:pic>
    </p:spTree>
    <p:extLst>
      <p:ext uri="{BB962C8B-B14F-4D97-AF65-F5344CB8AC3E}">
        <p14:creationId xmlns:p14="http://schemas.microsoft.com/office/powerpoint/2010/main" val="3984885454"/>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a:extLst>
              <a:ext uri="{FF2B5EF4-FFF2-40B4-BE49-F238E27FC236}">
                <a16:creationId xmlns:a16="http://schemas.microsoft.com/office/drawing/2014/main" id="{A956DF71-B557-4D9D-BEB7-09B8231DEA83}"/>
              </a:ext>
            </a:extLst>
          </p:cNvPr>
          <p:cNvGrpSpPr/>
          <p:nvPr/>
        </p:nvGrpSpPr>
        <p:grpSpPr>
          <a:xfrm>
            <a:off x="3955581" y="872541"/>
            <a:ext cx="4295167" cy="2895243"/>
            <a:chOff x="927463" y="2113089"/>
            <a:chExt cx="2168434" cy="1461676"/>
          </a:xfrm>
        </p:grpSpPr>
        <p:sp>
          <p:nvSpPr>
            <p:cNvPr id="4" name="40">
              <a:extLst>
                <a:ext uri="{FF2B5EF4-FFF2-40B4-BE49-F238E27FC236}">
                  <a16:creationId xmlns:a16="http://schemas.microsoft.com/office/drawing/2014/main" id="{2F66C83A-C3FC-4651-B11D-D4697D60864C}"/>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39">
              <a:extLst>
                <a:ext uri="{FF2B5EF4-FFF2-40B4-BE49-F238E27FC236}">
                  <a16:creationId xmlns:a16="http://schemas.microsoft.com/office/drawing/2014/main" id="{5E055E3F-FCC5-4EDB-AE0D-CE66D226F3C1}"/>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6" name="6">
              <a:extLst>
                <a:ext uri="{FF2B5EF4-FFF2-40B4-BE49-F238E27FC236}">
                  <a16:creationId xmlns:a16="http://schemas.microsoft.com/office/drawing/2014/main" id="{F0B4EAB7-385E-40CB-BCA3-CAC7011F27C4}"/>
                </a:ext>
              </a:extLst>
            </p:cNvPr>
            <p:cNvSpPr txBox="1"/>
            <p:nvPr/>
          </p:nvSpPr>
          <p:spPr>
            <a:xfrm>
              <a:off x="1659204" y="2372957"/>
              <a:ext cx="847481" cy="9400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06</a:t>
              </a:r>
              <a:endParaRPr kumimoji="0" lang="zh-CN" alt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grpSp>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3FCAF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2" name="Picture 1">
            <a:extLst>
              <a:ext uri="{FF2B5EF4-FFF2-40B4-BE49-F238E27FC236}">
                <a16:creationId xmlns:a16="http://schemas.microsoft.com/office/drawing/2014/main" id="{94CB1961-42DA-4DDA-8DA1-05FED64AC218}"/>
              </a:ext>
            </a:extLst>
          </p:cNvPr>
          <p:cNvPicPr>
            <a:picLocks noChangeAspect="1"/>
          </p:cNvPicPr>
          <p:nvPr/>
        </p:nvPicPr>
        <p:blipFill>
          <a:blip r:embed="rId3"/>
          <a:stretch>
            <a:fillRect/>
          </a:stretch>
        </p:blipFill>
        <p:spPr>
          <a:xfrm>
            <a:off x="4481293" y="3576209"/>
            <a:ext cx="3440931" cy="2193927"/>
          </a:xfrm>
          <a:prstGeom prst="rect">
            <a:avLst/>
          </a:prstGeom>
        </p:spPr>
      </p:pic>
    </p:spTree>
    <p:extLst>
      <p:ext uri="{BB962C8B-B14F-4D97-AF65-F5344CB8AC3E}">
        <p14:creationId xmlns:p14="http://schemas.microsoft.com/office/powerpoint/2010/main" val="439092314"/>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859C5C-9C46-45B2-82E8-EAC28790264F}"/>
              </a:ext>
            </a:extLst>
          </p:cNvPr>
          <p:cNvGrpSpPr/>
          <p:nvPr/>
        </p:nvGrpSpPr>
        <p:grpSpPr>
          <a:xfrm>
            <a:off x="110742" y="210911"/>
            <a:ext cx="863972" cy="1015663"/>
            <a:chOff x="412456" y="98253"/>
            <a:chExt cx="863972" cy="1015663"/>
          </a:xfrm>
        </p:grpSpPr>
        <p:sp>
          <p:nvSpPr>
            <p:cNvPr id="7" name="Oval 6">
              <a:extLst>
                <a:ext uri="{FF2B5EF4-FFF2-40B4-BE49-F238E27FC236}">
                  <a16:creationId xmlns:a16="http://schemas.microsoft.com/office/drawing/2014/main" id="{24807715-B143-4831-BB08-FD0CC4316CF6}"/>
                </a:ext>
              </a:extLst>
            </p:cNvPr>
            <p:cNvSpPr/>
            <p:nvPr/>
          </p:nvSpPr>
          <p:spPr>
            <a:xfrm>
              <a:off x="412456" y="214418"/>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B008578-9783-4B82-AE9C-B7AE0514514F}"/>
                </a:ext>
              </a:extLst>
            </p:cNvPr>
            <p:cNvSpPr/>
            <p:nvPr/>
          </p:nvSpPr>
          <p:spPr>
            <a:xfrm>
              <a:off x="521482" y="98253"/>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6</a:t>
              </a:r>
            </a:p>
          </p:txBody>
        </p:sp>
      </p:grpSp>
      <p:sp>
        <p:nvSpPr>
          <p:cNvPr id="9" name="8">
            <a:extLst>
              <a:ext uri="{FF2B5EF4-FFF2-40B4-BE49-F238E27FC236}">
                <a16:creationId xmlns:a16="http://schemas.microsoft.com/office/drawing/2014/main" id="{B27A3F0C-E6FC-4B62-85B9-86744A9DA7F9}"/>
              </a:ext>
            </a:extLst>
          </p:cNvPr>
          <p:cNvSpPr/>
          <p:nvPr/>
        </p:nvSpPr>
        <p:spPr>
          <a:xfrm>
            <a:off x="1083740" y="358116"/>
            <a:ext cx="10632926"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Nói</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về</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một</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đức</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tính</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em</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cho</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là</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đáng</a:t>
            </a:r>
            <a:r>
              <a:rPr kumimoji="0" lang="en-US" altLang="zh-CN"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800" b="1" i="0" u="none" strike="noStrike" kern="1200" cap="none" spc="0" normalizeH="0" baseline="0" noProof="0" dirty="0" err="1">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quý</a:t>
            </a:r>
            <a:endParaRPr kumimoji="0" lang="zh-CN" altLang="en-US" sz="4800" b="1" i="0" u="none" strike="noStrike" kern="1200" cap="none" spc="0" normalizeH="0" baseline="0" noProof="0" dirty="0">
              <a:ln>
                <a:noFill/>
              </a:ln>
              <a:solidFill>
                <a:srgbClr val="E31353"/>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1" name="Picture 10" descr="A young child writing on a piece of paper&#10;&#10;Description automatically generated with low confidence">
            <a:extLst>
              <a:ext uri="{FF2B5EF4-FFF2-40B4-BE49-F238E27FC236}">
                <a16:creationId xmlns:a16="http://schemas.microsoft.com/office/drawing/2014/main" id="{EA0BBB74-C9F9-431C-8135-712B5A102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925" y="1944985"/>
            <a:ext cx="3816150" cy="4260057"/>
          </a:xfrm>
          <a:prstGeom prst="roundRect">
            <a:avLst>
              <a:gd name="adj" fmla="val 7885"/>
            </a:avLst>
          </a:prstGeom>
        </p:spPr>
      </p:pic>
    </p:spTree>
    <p:extLst>
      <p:ext uri="{BB962C8B-B14F-4D97-AF65-F5344CB8AC3E}">
        <p14:creationId xmlns:p14="http://schemas.microsoft.com/office/powerpoint/2010/main" val="1733589928"/>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70A4DE-62D5-482B-A85C-4C7C877B48D2}"/>
              </a:ext>
            </a:extLst>
          </p:cNvPr>
          <p:cNvPicPr>
            <a:picLocks noChangeAspect="1"/>
          </p:cNvPicPr>
          <p:nvPr/>
        </p:nvPicPr>
        <p:blipFill>
          <a:blip r:embed="rId2"/>
          <a:stretch>
            <a:fillRect/>
          </a:stretch>
        </p:blipFill>
        <p:spPr>
          <a:xfrm>
            <a:off x="0" y="1211942"/>
            <a:ext cx="12192000" cy="5349219"/>
          </a:xfrm>
          <a:prstGeom prst="rect">
            <a:avLst/>
          </a:prstGeom>
          <a:ln>
            <a:noFill/>
          </a:ln>
          <a:effectLst>
            <a:softEdge rad="112500"/>
          </a:effectLst>
        </p:spPr>
      </p:pic>
      <p:sp>
        <p:nvSpPr>
          <p:cNvPr id="2" name="8">
            <a:extLst>
              <a:ext uri="{FF2B5EF4-FFF2-40B4-BE49-F238E27FC236}">
                <a16:creationId xmlns:a16="http://schemas.microsoft.com/office/drawing/2014/main" id="{37F74ABC-145D-481D-8B0E-63FA0595A5E4}"/>
              </a:ext>
            </a:extLst>
          </p:cNvPr>
          <p:cNvSpPr/>
          <p:nvPr/>
        </p:nvSpPr>
        <p:spPr>
          <a:xfrm>
            <a:off x="1122044" y="404993"/>
            <a:ext cx="1067334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Quan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sát</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cây</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trong</a:t>
            </a:r>
            <a:r>
              <a:rPr kumimoji="0" lang="en-US" altLang="zh-CN"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400" b="1"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kumimoji="0" lang="zh-CN" altLang="en-US" sz="4400" b="1"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ED8872AA-CB93-41BA-A892-EFE8D31B71EB}"/>
              </a:ext>
            </a:extLst>
          </p:cNvPr>
          <p:cNvGrpSpPr/>
          <p:nvPr/>
        </p:nvGrpSpPr>
        <p:grpSpPr>
          <a:xfrm>
            <a:off x="139809" y="296838"/>
            <a:ext cx="863972" cy="1015663"/>
            <a:chOff x="426137" y="296838"/>
            <a:chExt cx="863972" cy="1015663"/>
          </a:xfrm>
        </p:grpSpPr>
        <p:sp>
          <p:nvSpPr>
            <p:cNvPr id="4" name="Oval 3">
              <a:extLst>
                <a:ext uri="{FF2B5EF4-FFF2-40B4-BE49-F238E27FC236}">
                  <a16:creationId xmlns:a16="http://schemas.microsoft.com/office/drawing/2014/main" id="{29F4AD25-16A9-4909-925E-B45066E638B4}"/>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690C36-BC0E-4759-B0E5-DF8B07F8CADE}"/>
                </a:ext>
              </a:extLst>
            </p:cNvPr>
            <p:cNvSpPr/>
            <p:nvPr/>
          </p:nvSpPr>
          <p:spPr>
            <a:xfrm>
              <a:off x="535163" y="296838"/>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1</a:t>
              </a:r>
            </a:p>
          </p:txBody>
        </p:sp>
      </p:grpSp>
      <p:sp>
        <p:nvSpPr>
          <p:cNvPr id="8" name="Rounded Rectangle 15">
            <a:extLst>
              <a:ext uri="{FF2B5EF4-FFF2-40B4-BE49-F238E27FC236}">
                <a16:creationId xmlns:a16="http://schemas.microsoft.com/office/drawing/2014/main" id="{2D734F31-2D3C-4D52-B250-2C047E7E6029}"/>
              </a:ext>
            </a:extLst>
          </p:cNvPr>
          <p:cNvSpPr/>
          <p:nvPr/>
        </p:nvSpPr>
        <p:spPr>
          <a:xfrm>
            <a:off x="391076" y="4695850"/>
            <a:ext cx="6275731" cy="582456"/>
          </a:xfrm>
          <a:prstGeom prst="roundRect">
            <a:avLst/>
          </a:prstGeom>
          <a:solidFill>
            <a:schemeClr val="bg1"/>
          </a:solidFill>
          <a:ln w="38100">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5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 Cây có những bộ phận nào?</a:t>
            </a:r>
            <a:endParaRPr kumimoji="0" lang="zh-CN" altLang="en-US" sz="35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Rounded Rectangle 16">
            <a:extLst>
              <a:ext uri="{FF2B5EF4-FFF2-40B4-BE49-F238E27FC236}">
                <a16:creationId xmlns:a16="http://schemas.microsoft.com/office/drawing/2014/main" id="{097981E0-4251-440F-8C03-99CB13C67557}"/>
              </a:ext>
            </a:extLst>
          </p:cNvPr>
          <p:cNvSpPr/>
          <p:nvPr/>
        </p:nvSpPr>
        <p:spPr>
          <a:xfrm>
            <a:off x="391076" y="5385844"/>
            <a:ext cx="7786569" cy="1258467"/>
          </a:xfrm>
          <a:prstGeom prst="roundRect">
            <a:avLst/>
          </a:prstGeom>
          <a:solidFill>
            <a:schemeClr val="bg1"/>
          </a:solidFill>
          <a:ln w="38100">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b. Bộ phận nào của cây khó nhìn thấy?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Vì sao?</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23683847"/>
      </p:ext>
    </p:extLst>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
            <a:extLst>
              <a:ext uri="{FF2B5EF4-FFF2-40B4-BE49-F238E27FC236}">
                <a16:creationId xmlns:a16="http://schemas.microsoft.com/office/drawing/2014/main" id="{A956DF71-B557-4D9D-BEB7-09B8231DEA83}"/>
              </a:ext>
            </a:extLst>
          </p:cNvPr>
          <p:cNvGrpSpPr/>
          <p:nvPr/>
        </p:nvGrpSpPr>
        <p:grpSpPr>
          <a:xfrm>
            <a:off x="3955581" y="872541"/>
            <a:ext cx="4295167" cy="2895243"/>
            <a:chOff x="927463" y="2113089"/>
            <a:chExt cx="2168434" cy="1461676"/>
          </a:xfrm>
        </p:grpSpPr>
        <p:sp>
          <p:nvSpPr>
            <p:cNvPr id="4" name="40">
              <a:extLst>
                <a:ext uri="{FF2B5EF4-FFF2-40B4-BE49-F238E27FC236}">
                  <a16:creationId xmlns:a16="http://schemas.microsoft.com/office/drawing/2014/main" id="{2F66C83A-C3FC-4651-B11D-D4697D60864C}"/>
                </a:ext>
              </a:extLst>
            </p:cNvPr>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39">
              <a:extLst>
                <a:ext uri="{FF2B5EF4-FFF2-40B4-BE49-F238E27FC236}">
                  <a16:creationId xmlns:a16="http://schemas.microsoft.com/office/drawing/2014/main" id="{5E055E3F-FCC5-4EDB-AE0D-CE66D226F3C1}"/>
                </a:ext>
              </a:extLst>
            </p:cNvPr>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6" name="6">
              <a:extLst>
                <a:ext uri="{FF2B5EF4-FFF2-40B4-BE49-F238E27FC236}">
                  <a16:creationId xmlns:a16="http://schemas.microsoft.com/office/drawing/2014/main" id="{F0B4EAB7-385E-40CB-BCA3-CAC7011F27C4}"/>
                </a:ext>
              </a:extLst>
            </p:cNvPr>
            <p:cNvSpPr txBox="1"/>
            <p:nvPr/>
          </p:nvSpPr>
          <p:spPr>
            <a:xfrm>
              <a:off x="1659204" y="2372957"/>
              <a:ext cx="847481" cy="9400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02</a:t>
              </a:r>
              <a:endParaRPr kumimoji="0" lang="zh-CN" alt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grpSp>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3FCAF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8" name="Picture 7">
            <a:extLst>
              <a:ext uri="{FF2B5EF4-FFF2-40B4-BE49-F238E27FC236}">
                <a16:creationId xmlns:a16="http://schemas.microsoft.com/office/drawing/2014/main" id="{084D88F3-26BE-48D4-A71F-41CD4DB8ED0C}"/>
              </a:ext>
            </a:extLst>
          </p:cNvPr>
          <p:cNvPicPr>
            <a:picLocks noChangeAspect="1"/>
          </p:cNvPicPr>
          <p:nvPr/>
        </p:nvPicPr>
        <p:blipFill>
          <a:blip r:embed="rId2"/>
          <a:stretch>
            <a:fillRect/>
          </a:stretch>
        </p:blipFill>
        <p:spPr>
          <a:xfrm>
            <a:off x="4170999" y="3429000"/>
            <a:ext cx="3901778" cy="2444708"/>
          </a:xfrm>
          <a:prstGeom prst="rect">
            <a:avLst/>
          </a:prstGeom>
        </p:spPr>
      </p:pic>
    </p:spTree>
    <p:extLst>
      <p:ext uri="{BB962C8B-B14F-4D97-AF65-F5344CB8AC3E}">
        <p14:creationId xmlns:p14="http://schemas.microsoft.com/office/powerpoint/2010/main" val="1735183583"/>
      </p:ext>
    </p:extLst>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Câu</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chuyện</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của</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a:t>
            </a:r>
            <a:r>
              <a:rPr kumimoji="0" lang="en-US" altLang="zh-CN"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31353"/>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4000" b="0" i="0" u="none" strike="noStrike" kern="1200" cap="none" spc="0" normalizeH="0" baseline="0" noProof="0" dirty="0">
              <a:ln>
                <a:noFill/>
              </a:ln>
              <a:solidFill>
                <a:srgbClr val="E31353"/>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3" name="Picture 12">
            <a:extLst>
              <a:ext uri="{FF2B5EF4-FFF2-40B4-BE49-F238E27FC236}">
                <a16:creationId xmlns:a16="http://schemas.microsoft.com/office/drawing/2014/main" id="{DF5A916F-C52B-4BD4-891C-63E3630765F3}"/>
              </a:ext>
            </a:extLst>
          </p:cNvPr>
          <p:cNvPicPr>
            <a:picLocks noChangeAspect="1"/>
          </p:cNvPicPr>
          <p:nvPr/>
        </p:nvPicPr>
        <p:blipFill>
          <a:blip r:embed="rId2"/>
          <a:stretch>
            <a:fillRect/>
          </a:stretch>
        </p:blipFill>
        <p:spPr>
          <a:xfrm>
            <a:off x="4358998" y="1718535"/>
            <a:ext cx="2848047" cy="4183497"/>
          </a:xfrm>
          <a:prstGeom prst="roundRect">
            <a:avLst>
              <a:gd name="adj" fmla="val 16667"/>
            </a:avLst>
          </a:prstGeom>
          <a:ln>
            <a:solidFill>
              <a:schemeClr val="accent6">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37B36156-9452-424F-8427-525C2283B198}"/>
              </a:ext>
            </a:extLst>
          </p:cNvPr>
          <p:cNvSpPr/>
          <p:nvPr/>
        </p:nvSpPr>
        <p:spPr>
          <a:xfrm>
            <a:off x="322784" y="1598954"/>
            <a:ext cx="4589779"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Hoa nở trên cành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Khoe muôn sắc thắm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Giữa vòm lá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Toả</a:t>
            </a: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hương trong nắng.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hoa nở đẹp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quả trĩu cành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lá biếc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 chìm trong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Rectangle 14">
            <a:extLst>
              <a:ext uri="{FF2B5EF4-FFF2-40B4-BE49-F238E27FC236}">
                <a16:creationId xmlns:a16="http://schemas.microsoft.com/office/drawing/2014/main" id="{84DBF955-E9AD-439E-B059-C20B95424E1F}"/>
              </a:ext>
            </a:extLst>
          </p:cNvPr>
          <p:cNvSpPr/>
          <p:nvPr/>
        </p:nvSpPr>
        <p:spPr>
          <a:xfrm>
            <a:off x="7508459" y="1598953"/>
            <a:ext cx="4589779"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Nếu không có rễ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Cây chẳng đâm chồi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ra trái ngọt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nở hoa tươi.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 chẳng nhiều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Âm thầm, nhỏ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Làm đẹp cho đời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Khiêm nhường, lặng lẽ.</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(Phương Dung)</a:t>
            </a:r>
            <a:r>
              <a:rPr kumimoji="0" lang="en-US" altLang="zh-CN"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252338229"/>
      </p:ext>
    </p:extLst>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47192"/>
            <a:ext cx="3657600" cy="1219200"/>
          </a:xfrm>
        </p:spPr>
        <p:txBody>
          <a:bodyPr>
            <a:normAutofit/>
          </a:bodyPr>
          <a:lstStyle/>
          <a:p>
            <a:pPr algn="l"/>
            <a:r>
              <a:rPr lang="en-US" sz="5200" dirty="0" err="1">
                <a:solidFill>
                  <a:schemeClr val="accent5">
                    <a:lumMod val="50000"/>
                  </a:schemeClr>
                </a:solidFill>
                <a:latin typeface="Arial" pitchFamily="34" charset="0"/>
                <a:cs typeface="Arial" pitchFamily="34" charset="0"/>
              </a:rPr>
              <a:t>trĩu</a:t>
            </a:r>
            <a:endParaRPr lang="en-US" sz="5200" dirty="0">
              <a:solidFill>
                <a:schemeClr val="accent5">
                  <a:lumMod val="50000"/>
                </a:schemeClr>
              </a:solidFill>
              <a:latin typeface="Arial" pitchFamily="34" charset="0"/>
              <a:cs typeface="Arial" pitchFamily="34" charset="0"/>
            </a:endParaRPr>
          </a:p>
        </p:txBody>
      </p:sp>
      <p:sp>
        <p:nvSpPr>
          <p:cNvPr id="3" name="Title 1"/>
          <p:cNvSpPr txBox="1">
            <a:spLocks/>
          </p:cNvSpPr>
          <p:nvPr/>
        </p:nvSpPr>
        <p:spPr>
          <a:xfrm>
            <a:off x="2694819" y="0"/>
            <a:ext cx="5892800" cy="1701800"/>
          </a:xfrm>
          <a:prstGeom prst="rect">
            <a:avLst/>
          </a:prstGeom>
        </p:spPr>
        <p:txBody>
          <a:bodyPr vert="horz" lIns="121740" tIns="60872" rIns="121740" bIns="60872"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defTabSz="1217543"/>
            <a:r>
              <a:rPr lang="en-US" sz="5867" b="1">
                <a:solidFill>
                  <a:prstClr val="black"/>
                </a:solidFill>
                <a:latin typeface="Arial" pitchFamily="34" charset="0"/>
                <a:cs typeface="Arial" pitchFamily="34" charset="0"/>
              </a:rPr>
              <a:t>Luyện đọc</a:t>
            </a:r>
          </a:p>
        </p:txBody>
      </p:sp>
      <p:sp>
        <p:nvSpPr>
          <p:cNvPr id="4" name="Title 1"/>
          <p:cNvSpPr txBox="1">
            <a:spLocks/>
          </p:cNvSpPr>
          <p:nvPr/>
        </p:nvSpPr>
        <p:spPr>
          <a:xfrm>
            <a:off x="4267200" y="1498600"/>
            <a:ext cx="3352800" cy="914400"/>
          </a:xfrm>
          <a:prstGeom prst="rect">
            <a:avLst/>
          </a:prstGeom>
        </p:spPr>
        <p:txBody>
          <a:bodyPr vert="horz" lIns="121740" tIns="60872" rIns="121740" bIns="60872"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defTabSz="1217378"/>
            <a:r>
              <a:rPr lang="en-US" sz="5200">
                <a:solidFill>
                  <a:srgbClr val="FF0000"/>
                </a:solidFill>
                <a:latin typeface="Arial" pitchFamily="34" charset="0"/>
                <a:cs typeface="Arial" pitchFamily="34" charset="0"/>
              </a:rPr>
              <a:t>sắc thắm</a:t>
            </a:r>
          </a:p>
        </p:txBody>
      </p:sp>
      <p:sp>
        <p:nvSpPr>
          <p:cNvPr id="5" name="Title 1"/>
          <p:cNvSpPr txBox="1">
            <a:spLocks/>
          </p:cNvSpPr>
          <p:nvPr/>
        </p:nvSpPr>
        <p:spPr>
          <a:xfrm>
            <a:off x="4190371" y="2856793"/>
            <a:ext cx="4397248" cy="1671460"/>
          </a:xfrm>
          <a:prstGeom prst="rect">
            <a:avLst/>
          </a:prstGeom>
        </p:spPr>
        <p:txBody>
          <a:bodyPr vert="horz" lIns="121740" tIns="60872" rIns="121740" bIns="60872"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defTabSz="1217378"/>
            <a:r>
              <a:rPr lang="en-US" sz="5333" dirty="0" err="1">
                <a:solidFill>
                  <a:srgbClr val="00B050"/>
                </a:solidFill>
                <a:latin typeface="Arial" pitchFamily="34" charset="0"/>
                <a:cs typeface="Arial" pitchFamily="34" charset="0"/>
              </a:rPr>
              <a:t>chồi</a:t>
            </a:r>
            <a:endParaRPr lang="en-US" sz="5333" dirty="0">
              <a:solidFill>
                <a:srgbClr val="00B050"/>
              </a:solidFill>
              <a:latin typeface="Arial" pitchFamily="34" charset="0"/>
              <a:cs typeface="Arial" pitchFamily="34" charset="0"/>
            </a:endParaRPr>
          </a:p>
        </p:txBody>
      </p:sp>
      <p:sp>
        <p:nvSpPr>
          <p:cNvPr id="6" name="Title 1"/>
          <p:cNvSpPr txBox="1">
            <a:spLocks/>
          </p:cNvSpPr>
          <p:nvPr/>
        </p:nvSpPr>
        <p:spPr>
          <a:xfrm>
            <a:off x="4267200" y="4140200"/>
            <a:ext cx="5892800" cy="1117600"/>
          </a:xfrm>
          <a:prstGeom prst="rect">
            <a:avLst/>
          </a:prstGeom>
        </p:spPr>
        <p:txBody>
          <a:bodyPr vert="horz" lIns="121740" tIns="60872" rIns="121740" bIns="60872"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defTabSz="1217378"/>
            <a:r>
              <a:rPr lang="en-US" sz="5333" dirty="0" err="1">
                <a:solidFill>
                  <a:srgbClr val="7030A0"/>
                </a:solidFill>
                <a:latin typeface="Arial" pitchFamily="34" charset="0"/>
                <a:cs typeface="Arial" pitchFamily="34" charset="0"/>
              </a:rPr>
              <a:t>khiêm</a:t>
            </a:r>
            <a:r>
              <a:rPr lang="en-US" sz="5333" dirty="0">
                <a:solidFill>
                  <a:srgbClr val="7030A0"/>
                </a:solidFill>
                <a:latin typeface="Arial" pitchFamily="34" charset="0"/>
                <a:cs typeface="Arial" pitchFamily="34" charset="0"/>
              </a:rPr>
              <a:t> </a:t>
            </a:r>
            <a:r>
              <a:rPr lang="en-US" sz="5333" dirty="0" err="1">
                <a:solidFill>
                  <a:srgbClr val="7030A0"/>
                </a:solidFill>
                <a:latin typeface="Arial" pitchFamily="34" charset="0"/>
                <a:cs typeface="Arial" pitchFamily="34" charset="0"/>
              </a:rPr>
              <a:t>nhường</a:t>
            </a:r>
            <a:endParaRPr lang="en-US" sz="5333" dirty="0">
              <a:solidFill>
                <a:srgbClr val="7030A0"/>
              </a:solidFill>
              <a:latin typeface="Arial" pitchFamily="34" charset="0"/>
              <a:cs typeface="Arial" pitchFamily="34" charset="0"/>
            </a:endParaRPr>
          </a:p>
        </p:txBody>
      </p:sp>
      <p:sp>
        <p:nvSpPr>
          <p:cNvPr id="7" name="Title 1"/>
          <p:cNvSpPr txBox="1">
            <a:spLocks/>
          </p:cNvSpPr>
          <p:nvPr/>
        </p:nvSpPr>
        <p:spPr>
          <a:xfrm>
            <a:off x="4267200" y="4909253"/>
            <a:ext cx="5892800" cy="1567747"/>
          </a:xfrm>
          <a:prstGeom prst="rect">
            <a:avLst/>
          </a:prstGeom>
        </p:spPr>
        <p:txBody>
          <a:bodyPr vert="horz" lIns="121740" tIns="60872" rIns="121740" bIns="60872"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defTabSz="1217378"/>
            <a:r>
              <a:rPr lang="en-US" sz="5333" dirty="0" err="1">
                <a:solidFill>
                  <a:schemeClr val="accent6">
                    <a:lumMod val="75000"/>
                  </a:schemeClr>
                </a:solidFill>
                <a:latin typeface="Arial" pitchFamily="34" charset="0"/>
                <a:cs typeface="Arial" pitchFamily="34" charset="0"/>
              </a:rPr>
              <a:t>lặng</a:t>
            </a:r>
            <a:r>
              <a:rPr lang="en-US" sz="5333" dirty="0">
                <a:solidFill>
                  <a:schemeClr val="accent6">
                    <a:lumMod val="75000"/>
                  </a:schemeClr>
                </a:solidFill>
                <a:latin typeface="Arial" pitchFamily="34" charset="0"/>
                <a:cs typeface="Arial" pitchFamily="34" charset="0"/>
              </a:rPr>
              <a:t> </a:t>
            </a:r>
            <a:r>
              <a:rPr lang="en-US" sz="5333" dirty="0" err="1">
                <a:solidFill>
                  <a:schemeClr val="accent6">
                    <a:lumMod val="75000"/>
                  </a:schemeClr>
                </a:solidFill>
                <a:latin typeface="Arial" pitchFamily="34" charset="0"/>
                <a:cs typeface="Arial" pitchFamily="34" charset="0"/>
              </a:rPr>
              <a:t>lẽ</a:t>
            </a:r>
            <a:endParaRPr lang="en-US" sz="5333"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844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Câu</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chuyện</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của</a:t>
            </a:r>
            <a:r>
              <a:rPr kumimoji="0" lang="en-US" altLang="zh-CN" sz="4000" b="1"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1"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a:t>
            </a:r>
            <a:r>
              <a:rPr kumimoji="0" lang="en-US" altLang="zh-CN"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40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31353"/>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4000" b="0" i="0" u="none" strike="noStrike" kern="1200" cap="none" spc="0" normalizeH="0" baseline="0" noProof="0" dirty="0">
              <a:ln>
                <a:noFill/>
              </a:ln>
              <a:solidFill>
                <a:srgbClr val="E31353"/>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3" name="Picture 12">
            <a:extLst>
              <a:ext uri="{FF2B5EF4-FFF2-40B4-BE49-F238E27FC236}">
                <a16:creationId xmlns:a16="http://schemas.microsoft.com/office/drawing/2014/main" id="{DF5A916F-C52B-4BD4-891C-63E3630765F3}"/>
              </a:ext>
            </a:extLst>
          </p:cNvPr>
          <p:cNvPicPr>
            <a:picLocks noChangeAspect="1"/>
          </p:cNvPicPr>
          <p:nvPr/>
        </p:nvPicPr>
        <p:blipFill>
          <a:blip r:embed="rId2"/>
          <a:stretch>
            <a:fillRect/>
          </a:stretch>
        </p:blipFill>
        <p:spPr>
          <a:xfrm>
            <a:off x="4473677" y="1718535"/>
            <a:ext cx="2703871" cy="4183497"/>
          </a:xfrm>
          <a:prstGeom prst="roundRect">
            <a:avLst>
              <a:gd name="adj" fmla="val 16667"/>
            </a:avLst>
          </a:prstGeom>
          <a:ln>
            <a:solidFill>
              <a:schemeClr val="accent6">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37B36156-9452-424F-8427-525C2283B198}"/>
              </a:ext>
            </a:extLst>
          </p:cNvPr>
          <p:cNvSpPr/>
          <p:nvPr/>
        </p:nvSpPr>
        <p:spPr>
          <a:xfrm>
            <a:off x="430936" y="1598954"/>
            <a:ext cx="4589779"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Hoa nở trên cành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Khoe muôn </a:t>
            </a: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sắc thắm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Giữa vòm lá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Toả</a:t>
            </a: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hương trong nắng.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hoa nở đẹp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quả trĩu cành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Để lá biếc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 chìm trong đất...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2800" b="0" i="0" u="none" strike="noStrike" kern="1200" cap="none" spc="0" normalizeH="0" baseline="0" noProof="0" dirty="0">
              <a:ln>
                <a:noFill/>
              </a:ln>
              <a:solidFill>
                <a:prstClr val="black"/>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Rectangle 14">
            <a:extLst>
              <a:ext uri="{FF2B5EF4-FFF2-40B4-BE49-F238E27FC236}">
                <a16:creationId xmlns:a16="http://schemas.microsoft.com/office/drawing/2014/main" id="{84DBF955-E9AD-439E-B059-C20B95424E1F}"/>
              </a:ext>
            </a:extLst>
          </p:cNvPr>
          <p:cNvSpPr/>
          <p:nvPr/>
        </p:nvSpPr>
        <p:spPr>
          <a:xfrm>
            <a:off x="7616611" y="1598953"/>
            <a:ext cx="4589779"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Nếu không có rễ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Cây chẳng đâm chồi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ra trái ngọt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Chẳng nở hoa tươi.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Rễ chẳng nhiều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Âm thầm, nhỏ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Làm đẹp cho đời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Khiêm nhường, lặng lẽ.</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(Phương Dung)</a:t>
            </a:r>
            <a:r>
              <a:rPr kumimoji="0" lang="en-US" altLang="zh-CN" sz="28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endParaRPr kumimoji="0" lang="zh-CN" altLang="en-US" sz="2800" b="0" i="0" u="none" strike="noStrike" kern="1200" cap="none" spc="0" normalizeH="0" baseline="0" noProof="0" dirty="0">
              <a:ln>
                <a:noFill/>
              </a:ln>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6" name="Picture 15">
            <a:extLst>
              <a:ext uri="{FF2B5EF4-FFF2-40B4-BE49-F238E27FC236}">
                <a16:creationId xmlns:a16="http://schemas.microsoft.com/office/drawing/2014/main" id="{BC2FE1E1-5AF7-4E58-B19A-A522EA9F9B4C}"/>
              </a:ext>
            </a:extLst>
          </p:cNvPr>
          <p:cNvPicPr>
            <a:picLocks noChangeAspect="1"/>
          </p:cNvPicPr>
          <p:nvPr/>
        </p:nvPicPr>
        <p:blipFill rotWithShape="1">
          <a:blip r:embed="rId3"/>
          <a:srcRect l="20762" t="12636" r="18835" b="29239"/>
          <a:stretch/>
        </p:blipFill>
        <p:spPr>
          <a:xfrm>
            <a:off x="35599" y="1602797"/>
            <a:ext cx="504497" cy="549267"/>
          </a:xfrm>
          <a:prstGeom prst="rect">
            <a:avLst/>
          </a:prstGeom>
        </p:spPr>
      </p:pic>
      <p:pic>
        <p:nvPicPr>
          <p:cNvPr id="17" name="Picture 16">
            <a:extLst>
              <a:ext uri="{FF2B5EF4-FFF2-40B4-BE49-F238E27FC236}">
                <a16:creationId xmlns:a16="http://schemas.microsoft.com/office/drawing/2014/main" id="{F6082763-FD97-41CF-A63C-4EFD7A7EE1A0}"/>
              </a:ext>
            </a:extLst>
          </p:cNvPr>
          <p:cNvPicPr>
            <a:picLocks noChangeAspect="1"/>
          </p:cNvPicPr>
          <p:nvPr/>
        </p:nvPicPr>
        <p:blipFill rotWithShape="1">
          <a:blip r:embed="rId4"/>
          <a:srcRect l="19799" t="15984" r="19799" b="25890"/>
          <a:stretch/>
        </p:blipFill>
        <p:spPr>
          <a:xfrm>
            <a:off x="34429" y="4075261"/>
            <a:ext cx="504497" cy="549268"/>
          </a:xfrm>
          <a:prstGeom prst="rect">
            <a:avLst/>
          </a:prstGeom>
        </p:spPr>
      </p:pic>
      <p:pic>
        <p:nvPicPr>
          <p:cNvPr id="18" name="Picture 17">
            <a:extLst>
              <a:ext uri="{FF2B5EF4-FFF2-40B4-BE49-F238E27FC236}">
                <a16:creationId xmlns:a16="http://schemas.microsoft.com/office/drawing/2014/main" id="{61162158-D5E5-46F9-A489-CBAAF322F6D3}"/>
              </a:ext>
            </a:extLst>
          </p:cNvPr>
          <p:cNvPicPr>
            <a:picLocks noChangeAspect="1"/>
          </p:cNvPicPr>
          <p:nvPr/>
        </p:nvPicPr>
        <p:blipFill rotWithShape="1">
          <a:blip r:embed="rId5"/>
          <a:srcRect l="13976" t="11560" r="18072" b="22677"/>
          <a:stretch/>
        </p:blipFill>
        <p:spPr>
          <a:xfrm>
            <a:off x="7172828" y="1566711"/>
            <a:ext cx="567559" cy="621437"/>
          </a:xfrm>
          <a:prstGeom prst="rect">
            <a:avLst/>
          </a:prstGeom>
        </p:spPr>
      </p:pic>
      <p:pic>
        <p:nvPicPr>
          <p:cNvPr id="19" name="Picture 18">
            <a:extLst>
              <a:ext uri="{FF2B5EF4-FFF2-40B4-BE49-F238E27FC236}">
                <a16:creationId xmlns:a16="http://schemas.microsoft.com/office/drawing/2014/main" id="{D352F3DC-78BE-4A14-AD9F-F55389D3CF6D}"/>
              </a:ext>
            </a:extLst>
          </p:cNvPr>
          <p:cNvPicPr>
            <a:picLocks noChangeAspect="1"/>
          </p:cNvPicPr>
          <p:nvPr/>
        </p:nvPicPr>
        <p:blipFill rotWithShape="1">
          <a:blip r:embed="rId6"/>
          <a:srcRect l="25868" t="13524" r="14167" b="31013"/>
          <a:stretch/>
        </p:blipFill>
        <p:spPr>
          <a:xfrm>
            <a:off x="7260770" y="4024718"/>
            <a:ext cx="504497" cy="524111"/>
          </a:xfrm>
          <a:prstGeom prst="rect">
            <a:avLst/>
          </a:prstGeom>
        </p:spPr>
      </p:pic>
    </p:spTree>
    <p:extLst>
      <p:ext uri="{BB962C8B-B14F-4D97-AF65-F5344CB8AC3E}">
        <p14:creationId xmlns:p14="http://schemas.microsoft.com/office/powerpoint/2010/main" val="554766669"/>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80">
                                          <p:stCondLst>
                                            <p:cond delay="0"/>
                                          </p:stCondLst>
                                        </p:cTn>
                                        <p:tgtEl>
                                          <p:spTgt spid="17"/>
                                        </p:tgtEl>
                                      </p:cBhvr>
                                    </p:animEffect>
                                    <p:anim calcmode="lin" valueType="num">
                                      <p:cBhvr>
                                        <p:cTn id="4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3" dur="26">
                                          <p:stCondLst>
                                            <p:cond delay="650"/>
                                          </p:stCondLst>
                                        </p:cTn>
                                        <p:tgtEl>
                                          <p:spTgt spid="17"/>
                                        </p:tgtEl>
                                      </p:cBhvr>
                                      <p:to x="100000" y="60000"/>
                                    </p:animScale>
                                    <p:animScale>
                                      <p:cBhvr>
                                        <p:cTn id="54" dur="166" decel="50000">
                                          <p:stCondLst>
                                            <p:cond delay="676"/>
                                          </p:stCondLst>
                                        </p:cTn>
                                        <p:tgtEl>
                                          <p:spTgt spid="17"/>
                                        </p:tgtEl>
                                      </p:cBhvr>
                                      <p:to x="100000" y="100000"/>
                                    </p:animScale>
                                    <p:animScale>
                                      <p:cBhvr>
                                        <p:cTn id="55" dur="26">
                                          <p:stCondLst>
                                            <p:cond delay="1312"/>
                                          </p:stCondLst>
                                        </p:cTn>
                                        <p:tgtEl>
                                          <p:spTgt spid="17"/>
                                        </p:tgtEl>
                                      </p:cBhvr>
                                      <p:to x="100000" y="80000"/>
                                    </p:animScale>
                                    <p:animScale>
                                      <p:cBhvr>
                                        <p:cTn id="56" dur="166" decel="50000">
                                          <p:stCondLst>
                                            <p:cond delay="1338"/>
                                          </p:stCondLst>
                                        </p:cTn>
                                        <p:tgtEl>
                                          <p:spTgt spid="17"/>
                                        </p:tgtEl>
                                      </p:cBhvr>
                                      <p:to x="100000" y="100000"/>
                                    </p:animScale>
                                    <p:animScale>
                                      <p:cBhvr>
                                        <p:cTn id="57" dur="26">
                                          <p:stCondLst>
                                            <p:cond delay="1642"/>
                                          </p:stCondLst>
                                        </p:cTn>
                                        <p:tgtEl>
                                          <p:spTgt spid="17"/>
                                        </p:tgtEl>
                                      </p:cBhvr>
                                      <p:to x="100000" y="90000"/>
                                    </p:animScale>
                                    <p:animScale>
                                      <p:cBhvr>
                                        <p:cTn id="58" dur="166" decel="50000">
                                          <p:stCondLst>
                                            <p:cond delay="1668"/>
                                          </p:stCondLst>
                                        </p:cTn>
                                        <p:tgtEl>
                                          <p:spTgt spid="17"/>
                                        </p:tgtEl>
                                      </p:cBhvr>
                                      <p:to x="100000" y="100000"/>
                                    </p:animScale>
                                    <p:animScale>
                                      <p:cBhvr>
                                        <p:cTn id="59" dur="26">
                                          <p:stCondLst>
                                            <p:cond delay="1808"/>
                                          </p:stCondLst>
                                        </p:cTn>
                                        <p:tgtEl>
                                          <p:spTgt spid="17"/>
                                        </p:tgtEl>
                                      </p:cBhvr>
                                      <p:to x="100000" y="95000"/>
                                    </p:animScale>
                                    <p:animScale>
                                      <p:cBhvr>
                                        <p:cTn id="60" dur="166" decel="50000">
                                          <p:stCondLst>
                                            <p:cond delay="1834"/>
                                          </p:stCondLst>
                                        </p:cTn>
                                        <p:tgtEl>
                                          <p:spTgt spid="17"/>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80">
                                          <p:stCondLst>
                                            <p:cond delay="0"/>
                                          </p:stCondLst>
                                        </p:cTn>
                                        <p:tgtEl>
                                          <p:spTgt spid="18"/>
                                        </p:tgtEl>
                                      </p:cBhvr>
                                    </p:animEffect>
                                    <p:anim calcmode="lin" valueType="num">
                                      <p:cBhvr>
                                        <p:cTn id="6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1" dur="26">
                                          <p:stCondLst>
                                            <p:cond delay="650"/>
                                          </p:stCondLst>
                                        </p:cTn>
                                        <p:tgtEl>
                                          <p:spTgt spid="18"/>
                                        </p:tgtEl>
                                      </p:cBhvr>
                                      <p:to x="100000" y="60000"/>
                                    </p:animScale>
                                    <p:animScale>
                                      <p:cBhvr>
                                        <p:cTn id="72" dur="166" decel="50000">
                                          <p:stCondLst>
                                            <p:cond delay="676"/>
                                          </p:stCondLst>
                                        </p:cTn>
                                        <p:tgtEl>
                                          <p:spTgt spid="18"/>
                                        </p:tgtEl>
                                      </p:cBhvr>
                                      <p:to x="100000" y="100000"/>
                                    </p:animScale>
                                    <p:animScale>
                                      <p:cBhvr>
                                        <p:cTn id="73" dur="26">
                                          <p:stCondLst>
                                            <p:cond delay="1312"/>
                                          </p:stCondLst>
                                        </p:cTn>
                                        <p:tgtEl>
                                          <p:spTgt spid="18"/>
                                        </p:tgtEl>
                                      </p:cBhvr>
                                      <p:to x="100000" y="80000"/>
                                    </p:animScale>
                                    <p:animScale>
                                      <p:cBhvr>
                                        <p:cTn id="74" dur="166" decel="50000">
                                          <p:stCondLst>
                                            <p:cond delay="1338"/>
                                          </p:stCondLst>
                                        </p:cTn>
                                        <p:tgtEl>
                                          <p:spTgt spid="18"/>
                                        </p:tgtEl>
                                      </p:cBhvr>
                                      <p:to x="100000" y="100000"/>
                                    </p:animScale>
                                    <p:animScale>
                                      <p:cBhvr>
                                        <p:cTn id="75" dur="26">
                                          <p:stCondLst>
                                            <p:cond delay="1642"/>
                                          </p:stCondLst>
                                        </p:cTn>
                                        <p:tgtEl>
                                          <p:spTgt spid="18"/>
                                        </p:tgtEl>
                                      </p:cBhvr>
                                      <p:to x="100000" y="90000"/>
                                    </p:animScale>
                                    <p:animScale>
                                      <p:cBhvr>
                                        <p:cTn id="76" dur="166" decel="50000">
                                          <p:stCondLst>
                                            <p:cond delay="1668"/>
                                          </p:stCondLst>
                                        </p:cTn>
                                        <p:tgtEl>
                                          <p:spTgt spid="18"/>
                                        </p:tgtEl>
                                      </p:cBhvr>
                                      <p:to x="100000" y="100000"/>
                                    </p:animScale>
                                    <p:animScale>
                                      <p:cBhvr>
                                        <p:cTn id="77" dur="26">
                                          <p:stCondLst>
                                            <p:cond delay="1808"/>
                                          </p:stCondLst>
                                        </p:cTn>
                                        <p:tgtEl>
                                          <p:spTgt spid="18"/>
                                        </p:tgtEl>
                                      </p:cBhvr>
                                      <p:to x="100000" y="95000"/>
                                    </p:animScale>
                                    <p:animScale>
                                      <p:cBhvr>
                                        <p:cTn id="78" dur="166" decel="50000">
                                          <p:stCondLst>
                                            <p:cond delay="1834"/>
                                          </p:stCondLst>
                                        </p:cTn>
                                        <p:tgtEl>
                                          <p:spTgt spid="18"/>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80">
                                          <p:stCondLst>
                                            <p:cond delay="0"/>
                                          </p:stCondLst>
                                        </p:cTn>
                                        <p:tgtEl>
                                          <p:spTgt spid="19"/>
                                        </p:tgtEl>
                                      </p:cBhvr>
                                    </p:animEffect>
                                    <p:anim calcmode="lin" valueType="num">
                                      <p:cBhvr>
                                        <p:cTn id="8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9" dur="26">
                                          <p:stCondLst>
                                            <p:cond delay="650"/>
                                          </p:stCondLst>
                                        </p:cTn>
                                        <p:tgtEl>
                                          <p:spTgt spid="19"/>
                                        </p:tgtEl>
                                      </p:cBhvr>
                                      <p:to x="100000" y="60000"/>
                                    </p:animScale>
                                    <p:animScale>
                                      <p:cBhvr>
                                        <p:cTn id="90" dur="166" decel="50000">
                                          <p:stCondLst>
                                            <p:cond delay="676"/>
                                          </p:stCondLst>
                                        </p:cTn>
                                        <p:tgtEl>
                                          <p:spTgt spid="19"/>
                                        </p:tgtEl>
                                      </p:cBhvr>
                                      <p:to x="100000" y="100000"/>
                                    </p:animScale>
                                    <p:animScale>
                                      <p:cBhvr>
                                        <p:cTn id="91" dur="26">
                                          <p:stCondLst>
                                            <p:cond delay="1312"/>
                                          </p:stCondLst>
                                        </p:cTn>
                                        <p:tgtEl>
                                          <p:spTgt spid="19"/>
                                        </p:tgtEl>
                                      </p:cBhvr>
                                      <p:to x="100000" y="80000"/>
                                    </p:animScale>
                                    <p:animScale>
                                      <p:cBhvr>
                                        <p:cTn id="92" dur="166" decel="50000">
                                          <p:stCondLst>
                                            <p:cond delay="1338"/>
                                          </p:stCondLst>
                                        </p:cTn>
                                        <p:tgtEl>
                                          <p:spTgt spid="19"/>
                                        </p:tgtEl>
                                      </p:cBhvr>
                                      <p:to x="100000" y="100000"/>
                                    </p:animScale>
                                    <p:animScale>
                                      <p:cBhvr>
                                        <p:cTn id="93" dur="26">
                                          <p:stCondLst>
                                            <p:cond delay="1642"/>
                                          </p:stCondLst>
                                        </p:cTn>
                                        <p:tgtEl>
                                          <p:spTgt spid="19"/>
                                        </p:tgtEl>
                                      </p:cBhvr>
                                      <p:to x="100000" y="90000"/>
                                    </p:animScale>
                                    <p:animScale>
                                      <p:cBhvr>
                                        <p:cTn id="94" dur="166" decel="50000">
                                          <p:stCondLst>
                                            <p:cond delay="1668"/>
                                          </p:stCondLst>
                                        </p:cTn>
                                        <p:tgtEl>
                                          <p:spTgt spid="19"/>
                                        </p:tgtEl>
                                      </p:cBhvr>
                                      <p:to x="100000" y="100000"/>
                                    </p:animScale>
                                    <p:animScale>
                                      <p:cBhvr>
                                        <p:cTn id="95" dur="26">
                                          <p:stCondLst>
                                            <p:cond delay="1808"/>
                                          </p:stCondLst>
                                        </p:cTn>
                                        <p:tgtEl>
                                          <p:spTgt spid="19"/>
                                        </p:tgtEl>
                                      </p:cBhvr>
                                      <p:to x="100000" y="95000"/>
                                    </p:animScale>
                                    <p:animScale>
                                      <p:cBhvr>
                                        <p:cTn id="9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6D2566AF-BCC5-43FD-82FF-21A59F61622C}"/>
              </a:ext>
            </a:extLst>
          </p:cNvPr>
          <p:cNvGrpSpPr/>
          <p:nvPr/>
        </p:nvGrpSpPr>
        <p:grpSpPr>
          <a:xfrm>
            <a:off x="276138" y="1126060"/>
            <a:ext cx="6015233" cy="2119787"/>
            <a:chOff x="276138" y="1293208"/>
            <a:chExt cx="6015233" cy="2119787"/>
          </a:xfrm>
        </p:grpSpPr>
        <p:grpSp>
          <p:nvGrpSpPr>
            <p:cNvPr id="9" name="81">
              <a:extLst>
                <a:ext uri="{FF2B5EF4-FFF2-40B4-BE49-F238E27FC236}">
                  <a16:creationId xmlns:a16="http://schemas.microsoft.com/office/drawing/2014/main" id="{71BE9735-894A-4FC2-BC72-1C05280D12BA}"/>
                </a:ext>
              </a:extLst>
            </p:cNvPr>
            <p:cNvGrpSpPr/>
            <p:nvPr/>
          </p:nvGrpSpPr>
          <p:grpSpPr>
            <a:xfrm>
              <a:off x="276138" y="1293208"/>
              <a:ext cx="6015233" cy="2119787"/>
              <a:chOff x="2147888" y="1771650"/>
              <a:chExt cx="4051301" cy="742950"/>
            </a:xfrm>
          </p:grpSpPr>
          <p:sp>
            <p:nvSpPr>
              <p:cNvPr id="10" name="Oval 9">
                <a:extLst>
                  <a:ext uri="{FF2B5EF4-FFF2-40B4-BE49-F238E27FC236}">
                    <a16:creationId xmlns:a16="http://schemas.microsoft.com/office/drawing/2014/main" id="{2C3152D7-69C2-40A9-B51C-8F40808629AD}"/>
                  </a:ext>
                </a:extLst>
              </p:cNvPr>
              <p:cNvSpPr>
                <a:spLocks noChangeArrowheads="1"/>
              </p:cNvSpPr>
              <p:nvPr/>
            </p:nvSpPr>
            <p:spPr bwMode="auto">
              <a:xfrm>
                <a:off x="5937251" y="2012950"/>
                <a:ext cx="261938" cy="261938"/>
              </a:xfrm>
              <a:prstGeom prst="ellipse">
                <a:avLst/>
              </a:prstGeom>
              <a:solidFill>
                <a:srgbClr val="E23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1" name="Oval 10">
                <a:extLst>
                  <a:ext uri="{FF2B5EF4-FFF2-40B4-BE49-F238E27FC236}">
                    <a16:creationId xmlns:a16="http://schemas.microsoft.com/office/drawing/2014/main" id="{1C198305-95DD-471A-B94F-2769ADB93B71}"/>
                  </a:ext>
                </a:extLst>
              </p:cNvPr>
              <p:cNvSpPr>
                <a:spLocks noChangeArrowheads="1"/>
              </p:cNvSpPr>
              <p:nvPr/>
            </p:nvSpPr>
            <p:spPr bwMode="auto">
              <a:xfrm>
                <a:off x="5969001" y="2043113"/>
                <a:ext cx="198438"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2" name="Oval 8">
                <a:extLst>
                  <a:ext uri="{FF2B5EF4-FFF2-40B4-BE49-F238E27FC236}">
                    <a16:creationId xmlns:a16="http://schemas.microsoft.com/office/drawing/2014/main" id="{74817E01-96B3-40AF-B7BC-B5E9BC9ACCEF}"/>
                  </a:ext>
                </a:extLst>
              </p:cNvPr>
              <p:cNvSpPr>
                <a:spLocks noChangeArrowheads="1"/>
              </p:cNvSpPr>
              <p:nvPr/>
            </p:nvSpPr>
            <p:spPr bwMode="auto">
              <a:xfrm>
                <a:off x="6003926" y="2079625"/>
                <a:ext cx="128588" cy="128588"/>
              </a:xfrm>
              <a:prstGeom prst="ellipse">
                <a:avLst/>
              </a:prstGeom>
              <a:solidFill>
                <a:srgbClr val="E23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3" name="Rectangle 9">
                <a:extLst>
                  <a:ext uri="{FF2B5EF4-FFF2-40B4-BE49-F238E27FC236}">
                    <a16:creationId xmlns:a16="http://schemas.microsoft.com/office/drawing/2014/main" id="{38E7F769-4281-43F5-A5D6-8CD4C6E79328}"/>
                  </a:ext>
                </a:extLst>
              </p:cNvPr>
              <p:cNvSpPr>
                <a:spLocks noChangeArrowheads="1"/>
              </p:cNvSpPr>
              <p:nvPr/>
            </p:nvSpPr>
            <p:spPr bwMode="auto">
              <a:xfrm>
                <a:off x="5538788" y="2132013"/>
                <a:ext cx="415925" cy="22225"/>
              </a:xfrm>
              <a:prstGeom prst="rect">
                <a:avLst/>
              </a:prstGeom>
              <a:solidFill>
                <a:srgbClr val="E23A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4" name="Freeform 10">
                <a:extLst>
                  <a:ext uri="{FF2B5EF4-FFF2-40B4-BE49-F238E27FC236}">
                    <a16:creationId xmlns:a16="http://schemas.microsoft.com/office/drawing/2014/main" id="{AC55FC98-22A4-42A3-8D16-AD577601BB9C}"/>
                  </a:ext>
                </a:extLst>
              </p:cNvPr>
              <p:cNvSpPr>
                <a:spLocks/>
              </p:cNvSpPr>
              <p:nvPr/>
            </p:nvSpPr>
            <p:spPr bwMode="auto">
              <a:xfrm>
                <a:off x="5124451" y="1860550"/>
                <a:ext cx="525463" cy="568954"/>
              </a:xfrm>
              <a:custGeom>
                <a:avLst/>
                <a:gdLst>
                  <a:gd name="T0" fmla="*/ 98 w 213"/>
                  <a:gd name="T1" fmla="*/ 0 h 229"/>
                  <a:gd name="T2" fmla="*/ 0 w 213"/>
                  <a:gd name="T3" fmla="*/ 0 h 229"/>
                  <a:gd name="T4" fmla="*/ 0 w 213"/>
                  <a:gd name="T5" fmla="*/ 229 h 229"/>
                  <a:gd name="T6" fmla="*/ 98 w 213"/>
                  <a:gd name="T7" fmla="*/ 229 h 229"/>
                  <a:gd name="T8" fmla="*/ 213 w 213"/>
                  <a:gd name="T9" fmla="*/ 114 h 229"/>
                  <a:gd name="T10" fmla="*/ 98 w 213"/>
                  <a:gd name="T11" fmla="*/ 0 h 229"/>
                </a:gdLst>
                <a:ahLst/>
                <a:cxnLst>
                  <a:cxn ang="0">
                    <a:pos x="T0" y="T1"/>
                  </a:cxn>
                  <a:cxn ang="0">
                    <a:pos x="T2" y="T3"/>
                  </a:cxn>
                  <a:cxn ang="0">
                    <a:pos x="T4" y="T5"/>
                  </a:cxn>
                  <a:cxn ang="0">
                    <a:pos x="T6" y="T7"/>
                  </a:cxn>
                  <a:cxn ang="0">
                    <a:pos x="T8" y="T9"/>
                  </a:cxn>
                  <a:cxn ang="0">
                    <a:pos x="T10" y="T11"/>
                  </a:cxn>
                </a:cxnLst>
                <a:rect l="0" t="0" r="r" b="b"/>
                <a:pathLst>
                  <a:path w="213" h="229">
                    <a:moveTo>
                      <a:pt x="98" y="0"/>
                    </a:moveTo>
                    <a:cubicBezTo>
                      <a:pt x="0" y="0"/>
                      <a:pt x="0" y="0"/>
                      <a:pt x="0" y="0"/>
                    </a:cubicBezTo>
                    <a:cubicBezTo>
                      <a:pt x="0" y="229"/>
                      <a:pt x="0" y="229"/>
                      <a:pt x="0" y="229"/>
                    </a:cubicBezTo>
                    <a:cubicBezTo>
                      <a:pt x="98" y="229"/>
                      <a:pt x="98" y="229"/>
                      <a:pt x="98" y="229"/>
                    </a:cubicBezTo>
                    <a:cubicBezTo>
                      <a:pt x="161" y="229"/>
                      <a:pt x="213" y="178"/>
                      <a:pt x="213" y="114"/>
                    </a:cubicBezTo>
                    <a:cubicBezTo>
                      <a:pt x="213" y="51"/>
                      <a:pt x="161" y="0"/>
                      <a:pt x="98" y="0"/>
                    </a:cubicBez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15" name="Freeform 11">
                <a:extLst>
                  <a:ext uri="{FF2B5EF4-FFF2-40B4-BE49-F238E27FC236}">
                    <a16:creationId xmlns:a16="http://schemas.microsoft.com/office/drawing/2014/main" id="{69AADF79-337B-41F0-9CE3-B2FE82298A2E}"/>
                  </a:ext>
                </a:extLst>
              </p:cNvPr>
              <p:cNvSpPr>
                <a:spLocks/>
              </p:cNvSpPr>
              <p:nvPr/>
            </p:nvSpPr>
            <p:spPr bwMode="auto">
              <a:xfrm>
                <a:off x="5124451" y="1771650"/>
                <a:ext cx="71438" cy="88900"/>
              </a:xfrm>
              <a:custGeom>
                <a:avLst/>
                <a:gdLst>
                  <a:gd name="T0" fmla="*/ 45 w 45"/>
                  <a:gd name="T1" fmla="*/ 56 h 56"/>
                  <a:gd name="T2" fmla="*/ 0 w 45"/>
                  <a:gd name="T3" fmla="*/ 56 h 56"/>
                  <a:gd name="T4" fmla="*/ 0 w 45"/>
                  <a:gd name="T5" fmla="*/ 0 h 56"/>
                  <a:gd name="T6" fmla="*/ 45 w 45"/>
                  <a:gd name="T7" fmla="*/ 56 h 56"/>
                </a:gdLst>
                <a:ahLst/>
                <a:cxnLst>
                  <a:cxn ang="0">
                    <a:pos x="T0" y="T1"/>
                  </a:cxn>
                  <a:cxn ang="0">
                    <a:pos x="T2" y="T3"/>
                  </a:cxn>
                  <a:cxn ang="0">
                    <a:pos x="T4" y="T5"/>
                  </a:cxn>
                  <a:cxn ang="0">
                    <a:pos x="T6" y="T7"/>
                  </a:cxn>
                </a:cxnLst>
                <a:rect l="0" t="0" r="r" b="b"/>
                <a:pathLst>
                  <a:path w="45" h="56">
                    <a:moveTo>
                      <a:pt x="45" y="56"/>
                    </a:moveTo>
                    <a:lnTo>
                      <a:pt x="0" y="56"/>
                    </a:lnTo>
                    <a:lnTo>
                      <a:pt x="0" y="0"/>
                    </a:lnTo>
                    <a:lnTo>
                      <a:pt x="45" y="56"/>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6" name="Freeform 12">
                <a:extLst>
                  <a:ext uri="{FF2B5EF4-FFF2-40B4-BE49-F238E27FC236}">
                    <a16:creationId xmlns:a16="http://schemas.microsoft.com/office/drawing/2014/main" id="{200985F0-9465-49F8-8F74-59AFEE99A540}"/>
                  </a:ext>
                </a:extLst>
              </p:cNvPr>
              <p:cNvSpPr>
                <a:spLocks/>
              </p:cNvSpPr>
              <p:nvPr/>
            </p:nvSpPr>
            <p:spPr bwMode="auto">
              <a:xfrm>
                <a:off x="5124451" y="2428875"/>
                <a:ext cx="71438" cy="85725"/>
              </a:xfrm>
              <a:custGeom>
                <a:avLst/>
                <a:gdLst>
                  <a:gd name="T0" fmla="*/ 45 w 45"/>
                  <a:gd name="T1" fmla="*/ 0 h 54"/>
                  <a:gd name="T2" fmla="*/ 0 w 45"/>
                  <a:gd name="T3" fmla="*/ 0 h 54"/>
                  <a:gd name="T4" fmla="*/ 0 w 45"/>
                  <a:gd name="T5" fmla="*/ 54 h 54"/>
                  <a:gd name="T6" fmla="*/ 45 w 45"/>
                  <a:gd name="T7" fmla="*/ 0 h 54"/>
                </a:gdLst>
                <a:ahLst/>
                <a:cxnLst>
                  <a:cxn ang="0">
                    <a:pos x="T0" y="T1"/>
                  </a:cxn>
                  <a:cxn ang="0">
                    <a:pos x="T2" y="T3"/>
                  </a:cxn>
                  <a:cxn ang="0">
                    <a:pos x="T4" y="T5"/>
                  </a:cxn>
                  <a:cxn ang="0">
                    <a:pos x="T6" y="T7"/>
                  </a:cxn>
                </a:cxnLst>
                <a:rect l="0" t="0" r="r" b="b"/>
                <a:pathLst>
                  <a:path w="45" h="54">
                    <a:moveTo>
                      <a:pt x="45" y="0"/>
                    </a:moveTo>
                    <a:lnTo>
                      <a:pt x="0" y="0"/>
                    </a:lnTo>
                    <a:lnTo>
                      <a:pt x="0" y="54"/>
                    </a:lnTo>
                    <a:lnTo>
                      <a:pt x="45" y="0"/>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7" name="Freeform 13">
                <a:extLst>
                  <a:ext uri="{FF2B5EF4-FFF2-40B4-BE49-F238E27FC236}">
                    <a16:creationId xmlns:a16="http://schemas.microsoft.com/office/drawing/2014/main" id="{1141869D-0BE1-479A-9C9B-5CAA77A70A3C}"/>
                  </a:ext>
                </a:extLst>
              </p:cNvPr>
              <p:cNvSpPr>
                <a:spLocks/>
              </p:cNvSpPr>
              <p:nvPr/>
            </p:nvSpPr>
            <p:spPr bwMode="auto">
              <a:xfrm>
                <a:off x="2147888" y="1860550"/>
                <a:ext cx="522288" cy="565150"/>
              </a:xfrm>
              <a:custGeom>
                <a:avLst/>
                <a:gdLst>
                  <a:gd name="T0" fmla="*/ 115 w 212"/>
                  <a:gd name="T1" fmla="*/ 0 h 229"/>
                  <a:gd name="T2" fmla="*/ 212 w 212"/>
                  <a:gd name="T3" fmla="*/ 0 h 229"/>
                  <a:gd name="T4" fmla="*/ 212 w 212"/>
                  <a:gd name="T5" fmla="*/ 229 h 229"/>
                  <a:gd name="T6" fmla="*/ 115 w 212"/>
                  <a:gd name="T7" fmla="*/ 229 h 229"/>
                  <a:gd name="T8" fmla="*/ 0 w 212"/>
                  <a:gd name="T9" fmla="*/ 114 h 229"/>
                  <a:gd name="T10" fmla="*/ 115 w 212"/>
                  <a:gd name="T11" fmla="*/ 0 h 229"/>
                </a:gdLst>
                <a:ahLst/>
                <a:cxnLst>
                  <a:cxn ang="0">
                    <a:pos x="T0" y="T1"/>
                  </a:cxn>
                  <a:cxn ang="0">
                    <a:pos x="T2" y="T3"/>
                  </a:cxn>
                  <a:cxn ang="0">
                    <a:pos x="T4" y="T5"/>
                  </a:cxn>
                  <a:cxn ang="0">
                    <a:pos x="T6" y="T7"/>
                  </a:cxn>
                  <a:cxn ang="0">
                    <a:pos x="T8" y="T9"/>
                  </a:cxn>
                  <a:cxn ang="0">
                    <a:pos x="T10" y="T11"/>
                  </a:cxn>
                </a:cxnLst>
                <a:rect l="0" t="0" r="r" b="b"/>
                <a:pathLst>
                  <a:path w="212" h="229">
                    <a:moveTo>
                      <a:pt x="115" y="0"/>
                    </a:moveTo>
                    <a:cubicBezTo>
                      <a:pt x="212" y="0"/>
                      <a:pt x="212" y="0"/>
                      <a:pt x="212" y="0"/>
                    </a:cubicBezTo>
                    <a:cubicBezTo>
                      <a:pt x="212" y="229"/>
                      <a:pt x="212" y="229"/>
                      <a:pt x="212" y="229"/>
                    </a:cubicBezTo>
                    <a:cubicBezTo>
                      <a:pt x="115" y="229"/>
                      <a:pt x="115" y="229"/>
                      <a:pt x="115" y="229"/>
                    </a:cubicBezTo>
                    <a:cubicBezTo>
                      <a:pt x="51" y="229"/>
                      <a:pt x="0" y="178"/>
                      <a:pt x="0" y="114"/>
                    </a:cubicBezTo>
                    <a:cubicBezTo>
                      <a:pt x="0" y="51"/>
                      <a:pt x="51" y="0"/>
                      <a:pt x="115" y="0"/>
                    </a:cubicBez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8" name="Freeform 14">
                <a:extLst>
                  <a:ext uri="{FF2B5EF4-FFF2-40B4-BE49-F238E27FC236}">
                    <a16:creationId xmlns:a16="http://schemas.microsoft.com/office/drawing/2014/main" id="{EF0FF848-6040-4CF0-A50F-A42432EBC710}"/>
                  </a:ext>
                </a:extLst>
              </p:cNvPr>
              <p:cNvSpPr>
                <a:spLocks/>
              </p:cNvSpPr>
              <p:nvPr/>
            </p:nvSpPr>
            <p:spPr bwMode="auto">
              <a:xfrm>
                <a:off x="2600326" y="1771650"/>
                <a:ext cx="69850" cy="88900"/>
              </a:xfrm>
              <a:custGeom>
                <a:avLst/>
                <a:gdLst>
                  <a:gd name="T0" fmla="*/ 0 w 44"/>
                  <a:gd name="T1" fmla="*/ 56 h 56"/>
                  <a:gd name="T2" fmla="*/ 44 w 44"/>
                  <a:gd name="T3" fmla="*/ 56 h 56"/>
                  <a:gd name="T4" fmla="*/ 44 w 44"/>
                  <a:gd name="T5" fmla="*/ 0 h 56"/>
                  <a:gd name="T6" fmla="*/ 0 w 44"/>
                  <a:gd name="T7" fmla="*/ 56 h 56"/>
                </a:gdLst>
                <a:ahLst/>
                <a:cxnLst>
                  <a:cxn ang="0">
                    <a:pos x="T0" y="T1"/>
                  </a:cxn>
                  <a:cxn ang="0">
                    <a:pos x="T2" y="T3"/>
                  </a:cxn>
                  <a:cxn ang="0">
                    <a:pos x="T4" y="T5"/>
                  </a:cxn>
                  <a:cxn ang="0">
                    <a:pos x="T6" y="T7"/>
                  </a:cxn>
                </a:cxnLst>
                <a:rect l="0" t="0" r="r" b="b"/>
                <a:pathLst>
                  <a:path w="44" h="56">
                    <a:moveTo>
                      <a:pt x="0" y="56"/>
                    </a:moveTo>
                    <a:lnTo>
                      <a:pt x="44" y="56"/>
                    </a:lnTo>
                    <a:lnTo>
                      <a:pt x="44" y="0"/>
                    </a:lnTo>
                    <a:lnTo>
                      <a:pt x="0" y="56"/>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9" name="Freeform 15">
                <a:extLst>
                  <a:ext uri="{FF2B5EF4-FFF2-40B4-BE49-F238E27FC236}">
                    <a16:creationId xmlns:a16="http://schemas.microsoft.com/office/drawing/2014/main" id="{41E6A784-FF57-43A0-B990-ED994120D99A}"/>
                  </a:ext>
                </a:extLst>
              </p:cNvPr>
              <p:cNvSpPr>
                <a:spLocks/>
              </p:cNvSpPr>
              <p:nvPr/>
            </p:nvSpPr>
            <p:spPr bwMode="auto">
              <a:xfrm>
                <a:off x="2598738" y="2425700"/>
                <a:ext cx="71438" cy="88900"/>
              </a:xfrm>
              <a:custGeom>
                <a:avLst/>
                <a:gdLst>
                  <a:gd name="T0" fmla="*/ 0 w 45"/>
                  <a:gd name="T1" fmla="*/ 0 h 56"/>
                  <a:gd name="T2" fmla="*/ 45 w 45"/>
                  <a:gd name="T3" fmla="*/ 0 h 56"/>
                  <a:gd name="T4" fmla="*/ 45 w 45"/>
                  <a:gd name="T5" fmla="*/ 56 h 56"/>
                  <a:gd name="T6" fmla="*/ 0 w 45"/>
                  <a:gd name="T7" fmla="*/ 0 h 56"/>
                </a:gdLst>
                <a:ahLst/>
                <a:cxnLst>
                  <a:cxn ang="0">
                    <a:pos x="T0" y="T1"/>
                  </a:cxn>
                  <a:cxn ang="0">
                    <a:pos x="T2" y="T3"/>
                  </a:cxn>
                  <a:cxn ang="0">
                    <a:pos x="T4" y="T5"/>
                  </a:cxn>
                  <a:cxn ang="0">
                    <a:pos x="T6" y="T7"/>
                  </a:cxn>
                </a:cxnLst>
                <a:rect l="0" t="0" r="r" b="b"/>
                <a:pathLst>
                  <a:path w="45" h="56">
                    <a:moveTo>
                      <a:pt x="0" y="0"/>
                    </a:moveTo>
                    <a:lnTo>
                      <a:pt x="45" y="0"/>
                    </a:lnTo>
                    <a:lnTo>
                      <a:pt x="45" y="56"/>
                    </a:lnTo>
                    <a:lnTo>
                      <a:pt x="0" y="0"/>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0" name="Rectangle 16">
                <a:extLst>
                  <a:ext uri="{FF2B5EF4-FFF2-40B4-BE49-F238E27FC236}">
                    <a16:creationId xmlns:a16="http://schemas.microsoft.com/office/drawing/2014/main" id="{C42858FD-1858-45C1-88EC-A3200311AD9B}"/>
                  </a:ext>
                </a:extLst>
              </p:cNvPr>
              <p:cNvSpPr>
                <a:spLocks noChangeArrowheads="1"/>
              </p:cNvSpPr>
              <p:nvPr/>
            </p:nvSpPr>
            <p:spPr bwMode="auto">
              <a:xfrm>
                <a:off x="2670176" y="1771650"/>
                <a:ext cx="2454275" cy="742950"/>
              </a:xfrm>
              <a:prstGeom prst="rect">
                <a:avLst/>
              </a:prstGeom>
              <a:solidFill>
                <a:srgbClr val="E23A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grpSp>
        <p:sp>
          <p:nvSpPr>
            <p:cNvPr id="49" name="TextBox 48">
              <a:extLst>
                <a:ext uri="{FF2B5EF4-FFF2-40B4-BE49-F238E27FC236}">
                  <a16:creationId xmlns:a16="http://schemas.microsoft.com/office/drawing/2014/main" id="{E089E2B3-5679-4FC5-8887-6680994C79B7}"/>
                </a:ext>
              </a:extLst>
            </p:cNvPr>
            <p:cNvSpPr txBox="1"/>
            <p:nvPr/>
          </p:nvSpPr>
          <p:spPr>
            <a:xfrm>
              <a:off x="4722656" y="1588391"/>
              <a:ext cx="54103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grpSp>
      <p:sp>
        <p:nvSpPr>
          <p:cNvPr id="48" name="TextBox 7">
            <a:extLst>
              <a:ext uri="{FF2B5EF4-FFF2-40B4-BE49-F238E27FC236}">
                <a16:creationId xmlns:a16="http://schemas.microsoft.com/office/drawing/2014/main" id="{BCB44647-748A-45B6-802A-01FCC463779F}"/>
              </a:ext>
            </a:extLst>
          </p:cNvPr>
          <p:cNvSpPr txBox="1"/>
          <p:nvPr/>
        </p:nvSpPr>
        <p:spPr bwMode="auto">
          <a:xfrm>
            <a:off x="953502" y="1332516"/>
            <a:ext cx="3854161" cy="1298674"/>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sắc thắm: </a:t>
            </a:r>
            <a:endParaRPr kumimoji="0" lang="en-US" sz="36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màu đậm và tươi (thường nói về màu đỏ)</a:t>
            </a:r>
            <a:endParaRPr kumimoji="0" lang="zh-CN" altLang="en-US" sz="3000" b="1"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55" name="Group 54">
            <a:extLst>
              <a:ext uri="{FF2B5EF4-FFF2-40B4-BE49-F238E27FC236}">
                <a16:creationId xmlns:a16="http://schemas.microsoft.com/office/drawing/2014/main" id="{988A3257-F47F-4974-813A-EB32C8BC5FBC}"/>
              </a:ext>
            </a:extLst>
          </p:cNvPr>
          <p:cNvGrpSpPr/>
          <p:nvPr/>
        </p:nvGrpSpPr>
        <p:grpSpPr>
          <a:xfrm>
            <a:off x="5902454" y="1978854"/>
            <a:ext cx="6013408" cy="2119787"/>
            <a:chOff x="5902454" y="2844096"/>
            <a:chExt cx="6013408" cy="2119787"/>
          </a:xfrm>
        </p:grpSpPr>
        <p:grpSp>
          <p:nvGrpSpPr>
            <p:cNvPr id="22" name="80">
              <a:extLst>
                <a:ext uri="{FF2B5EF4-FFF2-40B4-BE49-F238E27FC236}">
                  <a16:creationId xmlns:a16="http://schemas.microsoft.com/office/drawing/2014/main" id="{4C0A116A-F26D-439F-B5B2-25C2C4B61623}"/>
                </a:ext>
              </a:extLst>
            </p:cNvPr>
            <p:cNvGrpSpPr/>
            <p:nvPr/>
          </p:nvGrpSpPr>
          <p:grpSpPr>
            <a:xfrm>
              <a:off x="5902454" y="2844096"/>
              <a:ext cx="6013408" cy="2119787"/>
              <a:chOff x="5935663" y="2509838"/>
              <a:chExt cx="3724275" cy="742950"/>
            </a:xfrm>
          </p:grpSpPr>
          <p:sp>
            <p:nvSpPr>
              <p:cNvPr id="23" name="Oval 39">
                <a:extLst>
                  <a:ext uri="{FF2B5EF4-FFF2-40B4-BE49-F238E27FC236}">
                    <a16:creationId xmlns:a16="http://schemas.microsoft.com/office/drawing/2014/main" id="{AF4FEEFB-7703-466E-B228-B8924F06191F}"/>
                  </a:ext>
                </a:extLst>
              </p:cNvPr>
              <p:cNvSpPr>
                <a:spLocks noChangeArrowheads="1"/>
              </p:cNvSpPr>
              <p:nvPr/>
            </p:nvSpPr>
            <p:spPr bwMode="auto">
              <a:xfrm>
                <a:off x="5935663" y="2749550"/>
                <a:ext cx="260350" cy="261938"/>
              </a:xfrm>
              <a:prstGeom prst="ellipse">
                <a:avLst/>
              </a:prstGeom>
              <a:solidFill>
                <a:srgbClr val="FCC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4" name="Oval 40">
                <a:extLst>
                  <a:ext uri="{FF2B5EF4-FFF2-40B4-BE49-F238E27FC236}">
                    <a16:creationId xmlns:a16="http://schemas.microsoft.com/office/drawing/2014/main" id="{E068CFD8-A9F0-4ECF-9D5A-56FCCFD3AF51}"/>
                  </a:ext>
                </a:extLst>
              </p:cNvPr>
              <p:cNvSpPr>
                <a:spLocks noChangeArrowheads="1"/>
              </p:cNvSpPr>
              <p:nvPr/>
            </p:nvSpPr>
            <p:spPr bwMode="auto">
              <a:xfrm>
                <a:off x="5967413" y="2781300"/>
                <a:ext cx="200025" cy="196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5" name="Oval 41">
                <a:extLst>
                  <a:ext uri="{FF2B5EF4-FFF2-40B4-BE49-F238E27FC236}">
                    <a16:creationId xmlns:a16="http://schemas.microsoft.com/office/drawing/2014/main" id="{44A79EA3-69B3-452A-B9A0-9FF64B0E0054}"/>
                  </a:ext>
                </a:extLst>
              </p:cNvPr>
              <p:cNvSpPr>
                <a:spLocks noChangeArrowheads="1"/>
              </p:cNvSpPr>
              <p:nvPr/>
            </p:nvSpPr>
            <p:spPr bwMode="auto">
              <a:xfrm>
                <a:off x="6002338" y="2816225"/>
                <a:ext cx="127000" cy="128588"/>
              </a:xfrm>
              <a:prstGeom prst="ellipse">
                <a:avLst/>
              </a:prstGeom>
              <a:solidFill>
                <a:srgbClr val="FCC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6" name="Rectangle 42">
                <a:extLst>
                  <a:ext uri="{FF2B5EF4-FFF2-40B4-BE49-F238E27FC236}">
                    <a16:creationId xmlns:a16="http://schemas.microsoft.com/office/drawing/2014/main" id="{B54504F8-55A5-4A2B-8766-75E93C6A534E}"/>
                  </a:ext>
                </a:extLst>
              </p:cNvPr>
              <p:cNvSpPr>
                <a:spLocks noChangeArrowheads="1"/>
              </p:cNvSpPr>
              <p:nvPr/>
            </p:nvSpPr>
            <p:spPr bwMode="auto">
              <a:xfrm>
                <a:off x="6178551" y="2870200"/>
                <a:ext cx="417513" cy="19050"/>
              </a:xfrm>
              <a:prstGeom prst="rect">
                <a:avLst/>
              </a:prstGeom>
              <a:solidFill>
                <a:srgbClr val="FCC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7" name="Freeform 43">
                <a:extLst>
                  <a:ext uri="{FF2B5EF4-FFF2-40B4-BE49-F238E27FC236}">
                    <a16:creationId xmlns:a16="http://schemas.microsoft.com/office/drawing/2014/main" id="{78DBF9F2-5927-4FD7-889B-620224415744}"/>
                  </a:ext>
                </a:extLst>
              </p:cNvPr>
              <p:cNvSpPr>
                <a:spLocks/>
              </p:cNvSpPr>
              <p:nvPr/>
            </p:nvSpPr>
            <p:spPr bwMode="auto">
              <a:xfrm>
                <a:off x="6481763" y="2595563"/>
                <a:ext cx="523875" cy="568325"/>
              </a:xfrm>
              <a:custGeom>
                <a:avLst/>
                <a:gdLst>
                  <a:gd name="T0" fmla="*/ 115 w 212"/>
                  <a:gd name="T1" fmla="*/ 0 h 230"/>
                  <a:gd name="T2" fmla="*/ 212 w 212"/>
                  <a:gd name="T3" fmla="*/ 0 h 230"/>
                  <a:gd name="T4" fmla="*/ 212 w 212"/>
                  <a:gd name="T5" fmla="*/ 230 h 230"/>
                  <a:gd name="T6" fmla="*/ 115 w 212"/>
                  <a:gd name="T7" fmla="*/ 230 h 230"/>
                  <a:gd name="T8" fmla="*/ 0 w 212"/>
                  <a:gd name="T9" fmla="*/ 115 h 230"/>
                  <a:gd name="T10" fmla="*/ 115 w 212"/>
                  <a:gd name="T11" fmla="*/ 0 h 230"/>
                </a:gdLst>
                <a:ahLst/>
                <a:cxnLst>
                  <a:cxn ang="0">
                    <a:pos x="T0" y="T1"/>
                  </a:cxn>
                  <a:cxn ang="0">
                    <a:pos x="T2" y="T3"/>
                  </a:cxn>
                  <a:cxn ang="0">
                    <a:pos x="T4" y="T5"/>
                  </a:cxn>
                  <a:cxn ang="0">
                    <a:pos x="T6" y="T7"/>
                  </a:cxn>
                  <a:cxn ang="0">
                    <a:pos x="T8" y="T9"/>
                  </a:cxn>
                  <a:cxn ang="0">
                    <a:pos x="T10" y="T11"/>
                  </a:cxn>
                </a:cxnLst>
                <a:rect l="0" t="0" r="r" b="b"/>
                <a:pathLst>
                  <a:path w="212" h="230">
                    <a:moveTo>
                      <a:pt x="115" y="0"/>
                    </a:moveTo>
                    <a:cubicBezTo>
                      <a:pt x="212" y="0"/>
                      <a:pt x="212" y="0"/>
                      <a:pt x="212" y="0"/>
                    </a:cubicBezTo>
                    <a:cubicBezTo>
                      <a:pt x="212" y="230"/>
                      <a:pt x="212" y="230"/>
                      <a:pt x="212" y="230"/>
                    </a:cubicBezTo>
                    <a:cubicBezTo>
                      <a:pt x="115" y="230"/>
                      <a:pt x="115" y="230"/>
                      <a:pt x="115" y="230"/>
                    </a:cubicBezTo>
                    <a:cubicBezTo>
                      <a:pt x="51" y="230"/>
                      <a:pt x="0" y="179"/>
                      <a:pt x="0" y="115"/>
                    </a:cubicBezTo>
                    <a:cubicBezTo>
                      <a:pt x="0" y="52"/>
                      <a:pt x="51" y="0"/>
                      <a:pt x="115" y="0"/>
                    </a:cubicBez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28" name="Freeform 44">
                <a:extLst>
                  <a:ext uri="{FF2B5EF4-FFF2-40B4-BE49-F238E27FC236}">
                    <a16:creationId xmlns:a16="http://schemas.microsoft.com/office/drawing/2014/main" id="{0D7A407D-4680-475D-825C-EE30C8F2E69D}"/>
                  </a:ext>
                </a:extLst>
              </p:cNvPr>
              <p:cNvSpPr>
                <a:spLocks/>
              </p:cNvSpPr>
              <p:nvPr/>
            </p:nvSpPr>
            <p:spPr bwMode="auto">
              <a:xfrm>
                <a:off x="6935788" y="2509838"/>
                <a:ext cx="69850" cy="85725"/>
              </a:xfrm>
              <a:custGeom>
                <a:avLst/>
                <a:gdLst>
                  <a:gd name="T0" fmla="*/ 0 w 44"/>
                  <a:gd name="T1" fmla="*/ 54 h 54"/>
                  <a:gd name="T2" fmla="*/ 44 w 44"/>
                  <a:gd name="T3" fmla="*/ 54 h 54"/>
                  <a:gd name="T4" fmla="*/ 44 w 44"/>
                  <a:gd name="T5" fmla="*/ 0 h 54"/>
                  <a:gd name="T6" fmla="*/ 0 w 44"/>
                  <a:gd name="T7" fmla="*/ 54 h 54"/>
                </a:gdLst>
                <a:ahLst/>
                <a:cxnLst>
                  <a:cxn ang="0">
                    <a:pos x="T0" y="T1"/>
                  </a:cxn>
                  <a:cxn ang="0">
                    <a:pos x="T2" y="T3"/>
                  </a:cxn>
                  <a:cxn ang="0">
                    <a:pos x="T4" y="T5"/>
                  </a:cxn>
                  <a:cxn ang="0">
                    <a:pos x="T6" y="T7"/>
                  </a:cxn>
                </a:cxnLst>
                <a:rect l="0" t="0" r="r" b="b"/>
                <a:pathLst>
                  <a:path w="44" h="54">
                    <a:moveTo>
                      <a:pt x="0" y="54"/>
                    </a:moveTo>
                    <a:lnTo>
                      <a:pt x="44" y="54"/>
                    </a:lnTo>
                    <a:lnTo>
                      <a:pt x="44" y="0"/>
                    </a:lnTo>
                    <a:lnTo>
                      <a:pt x="0" y="54"/>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9" name="Freeform 45">
                <a:extLst>
                  <a:ext uri="{FF2B5EF4-FFF2-40B4-BE49-F238E27FC236}">
                    <a16:creationId xmlns:a16="http://schemas.microsoft.com/office/drawing/2014/main" id="{9A3D6FDC-C5B0-477E-8C9A-5338191D63D5}"/>
                  </a:ext>
                </a:extLst>
              </p:cNvPr>
              <p:cNvSpPr>
                <a:spLocks/>
              </p:cNvSpPr>
              <p:nvPr/>
            </p:nvSpPr>
            <p:spPr bwMode="auto">
              <a:xfrm>
                <a:off x="6935788" y="3163888"/>
                <a:ext cx="69850" cy="88900"/>
              </a:xfrm>
              <a:custGeom>
                <a:avLst/>
                <a:gdLst>
                  <a:gd name="T0" fmla="*/ 0 w 44"/>
                  <a:gd name="T1" fmla="*/ 0 h 56"/>
                  <a:gd name="T2" fmla="*/ 44 w 44"/>
                  <a:gd name="T3" fmla="*/ 0 h 56"/>
                  <a:gd name="T4" fmla="*/ 44 w 44"/>
                  <a:gd name="T5" fmla="*/ 56 h 56"/>
                  <a:gd name="T6" fmla="*/ 0 w 44"/>
                  <a:gd name="T7" fmla="*/ 0 h 56"/>
                </a:gdLst>
                <a:ahLst/>
                <a:cxnLst>
                  <a:cxn ang="0">
                    <a:pos x="T0" y="T1"/>
                  </a:cxn>
                  <a:cxn ang="0">
                    <a:pos x="T2" y="T3"/>
                  </a:cxn>
                  <a:cxn ang="0">
                    <a:pos x="T4" y="T5"/>
                  </a:cxn>
                  <a:cxn ang="0">
                    <a:pos x="T6" y="T7"/>
                  </a:cxn>
                </a:cxnLst>
                <a:rect l="0" t="0" r="r" b="b"/>
                <a:pathLst>
                  <a:path w="44" h="56">
                    <a:moveTo>
                      <a:pt x="0" y="0"/>
                    </a:moveTo>
                    <a:lnTo>
                      <a:pt x="44" y="0"/>
                    </a:lnTo>
                    <a:lnTo>
                      <a:pt x="44" y="56"/>
                    </a:lnTo>
                    <a:lnTo>
                      <a:pt x="0" y="0"/>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30" name="Freeform 46">
                <a:extLst>
                  <a:ext uri="{FF2B5EF4-FFF2-40B4-BE49-F238E27FC236}">
                    <a16:creationId xmlns:a16="http://schemas.microsoft.com/office/drawing/2014/main" id="{85377320-966E-49D1-A6D5-BA25051D974C}"/>
                  </a:ext>
                </a:extLst>
              </p:cNvPr>
              <p:cNvSpPr>
                <a:spLocks/>
              </p:cNvSpPr>
              <p:nvPr/>
            </p:nvSpPr>
            <p:spPr bwMode="auto">
              <a:xfrm>
                <a:off x="9136063" y="2595563"/>
                <a:ext cx="523875" cy="568325"/>
              </a:xfrm>
              <a:custGeom>
                <a:avLst/>
                <a:gdLst>
                  <a:gd name="T0" fmla="*/ 97 w 212"/>
                  <a:gd name="T1" fmla="*/ 0 h 230"/>
                  <a:gd name="T2" fmla="*/ 0 w 212"/>
                  <a:gd name="T3" fmla="*/ 0 h 230"/>
                  <a:gd name="T4" fmla="*/ 0 w 212"/>
                  <a:gd name="T5" fmla="*/ 230 h 230"/>
                  <a:gd name="T6" fmla="*/ 97 w 212"/>
                  <a:gd name="T7" fmla="*/ 230 h 230"/>
                  <a:gd name="T8" fmla="*/ 212 w 212"/>
                  <a:gd name="T9" fmla="*/ 115 h 230"/>
                  <a:gd name="T10" fmla="*/ 97 w 212"/>
                  <a:gd name="T11" fmla="*/ 0 h 230"/>
                </a:gdLst>
                <a:ahLst/>
                <a:cxnLst>
                  <a:cxn ang="0">
                    <a:pos x="T0" y="T1"/>
                  </a:cxn>
                  <a:cxn ang="0">
                    <a:pos x="T2" y="T3"/>
                  </a:cxn>
                  <a:cxn ang="0">
                    <a:pos x="T4" y="T5"/>
                  </a:cxn>
                  <a:cxn ang="0">
                    <a:pos x="T6" y="T7"/>
                  </a:cxn>
                  <a:cxn ang="0">
                    <a:pos x="T8" y="T9"/>
                  </a:cxn>
                  <a:cxn ang="0">
                    <a:pos x="T10" y="T11"/>
                  </a:cxn>
                </a:cxnLst>
                <a:rect l="0" t="0" r="r" b="b"/>
                <a:pathLst>
                  <a:path w="212" h="230">
                    <a:moveTo>
                      <a:pt x="97" y="0"/>
                    </a:moveTo>
                    <a:cubicBezTo>
                      <a:pt x="0" y="0"/>
                      <a:pt x="0" y="0"/>
                      <a:pt x="0" y="0"/>
                    </a:cubicBezTo>
                    <a:cubicBezTo>
                      <a:pt x="0" y="230"/>
                      <a:pt x="0" y="230"/>
                      <a:pt x="0" y="230"/>
                    </a:cubicBezTo>
                    <a:cubicBezTo>
                      <a:pt x="97" y="230"/>
                      <a:pt x="97" y="230"/>
                      <a:pt x="97" y="230"/>
                    </a:cubicBezTo>
                    <a:cubicBezTo>
                      <a:pt x="161" y="230"/>
                      <a:pt x="212" y="179"/>
                      <a:pt x="212" y="115"/>
                    </a:cubicBezTo>
                    <a:cubicBezTo>
                      <a:pt x="212" y="52"/>
                      <a:pt x="161" y="0"/>
                      <a:pt x="97" y="0"/>
                    </a:cubicBez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31" name="Freeform 47">
                <a:extLst>
                  <a:ext uri="{FF2B5EF4-FFF2-40B4-BE49-F238E27FC236}">
                    <a16:creationId xmlns:a16="http://schemas.microsoft.com/office/drawing/2014/main" id="{8E4F619B-E8C1-48FA-B92F-51CAFA7E4A05}"/>
                  </a:ext>
                </a:extLst>
              </p:cNvPr>
              <p:cNvSpPr>
                <a:spLocks/>
              </p:cNvSpPr>
              <p:nvPr/>
            </p:nvSpPr>
            <p:spPr bwMode="auto">
              <a:xfrm>
                <a:off x="9136063" y="2509838"/>
                <a:ext cx="69850" cy="85725"/>
              </a:xfrm>
              <a:custGeom>
                <a:avLst/>
                <a:gdLst>
                  <a:gd name="T0" fmla="*/ 44 w 44"/>
                  <a:gd name="T1" fmla="*/ 54 h 54"/>
                  <a:gd name="T2" fmla="*/ 0 w 44"/>
                  <a:gd name="T3" fmla="*/ 54 h 54"/>
                  <a:gd name="T4" fmla="*/ 0 w 44"/>
                  <a:gd name="T5" fmla="*/ 0 h 54"/>
                  <a:gd name="T6" fmla="*/ 44 w 44"/>
                  <a:gd name="T7" fmla="*/ 54 h 54"/>
                </a:gdLst>
                <a:ahLst/>
                <a:cxnLst>
                  <a:cxn ang="0">
                    <a:pos x="T0" y="T1"/>
                  </a:cxn>
                  <a:cxn ang="0">
                    <a:pos x="T2" y="T3"/>
                  </a:cxn>
                  <a:cxn ang="0">
                    <a:pos x="T4" y="T5"/>
                  </a:cxn>
                  <a:cxn ang="0">
                    <a:pos x="T6" y="T7"/>
                  </a:cxn>
                </a:cxnLst>
                <a:rect l="0" t="0" r="r" b="b"/>
                <a:pathLst>
                  <a:path w="44" h="54">
                    <a:moveTo>
                      <a:pt x="44" y="54"/>
                    </a:moveTo>
                    <a:lnTo>
                      <a:pt x="0" y="54"/>
                    </a:lnTo>
                    <a:lnTo>
                      <a:pt x="0" y="0"/>
                    </a:lnTo>
                    <a:lnTo>
                      <a:pt x="44" y="54"/>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32" name="Freeform 48">
                <a:extLst>
                  <a:ext uri="{FF2B5EF4-FFF2-40B4-BE49-F238E27FC236}">
                    <a16:creationId xmlns:a16="http://schemas.microsoft.com/office/drawing/2014/main" id="{97FE087C-CAA7-4356-9C9C-6D18BA83968E}"/>
                  </a:ext>
                </a:extLst>
              </p:cNvPr>
              <p:cNvSpPr>
                <a:spLocks/>
              </p:cNvSpPr>
              <p:nvPr/>
            </p:nvSpPr>
            <p:spPr bwMode="auto">
              <a:xfrm>
                <a:off x="9136063" y="3163888"/>
                <a:ext cx="69850" cy="88900"/>
              </a:xfrm>
              <a:custGeom>
                <a:avLst/>
                <a:gdLst>
                  <a:gd name="T0" fmla="*/ 44 w 44"/>
                  <a:gd name="T1" fmla="*/ 0 h 56"/>
                  <a:gd name="T2" fmla="*/ 0 w 44"/>
                  <a:gd name="T3" fmla="*/ 0 h 56"/>
                  <a:gd name="T4" fmla="*/ 0 w 44"/>
                  <a:gd name="T5" fmla="*/ 56 h 56"/>
                  <a:gd name="T6" fmla="*/ 44 w 44"/>
                  <a:gd name="T7" fmla="*/ 0 h 56"/>
                </a:gdLst>
                <a:ahLst/>
                <a:cxnLst>
                  <a:cxn ang="0">
                    <a:pos x="T0" y="T1"/>
                  </a:cxn>
                  <a:cxn ang="0">
                    <a:pos x="T2" y="T3"/>
                  </a:cxn>
                  <a:cxn ang="0">
                    <a:pos x="T4" y="T5"/>
                  </a:cxn>
                  <a:cxn ang="0">
                    <a:pos x="T6" y="T7"/>
                  </a:cxn>
                </a:cxnLst>
                <a:rect l="0" t="0" r="r" b="b"/>
                <a:pathLst>
                  <a:path w="44" h="56">
                    <a:moveTo>
                      <a:pt x="44" y="0"/>
                    </a:moveTo>
                    <a:lnTo>
                      <a:pt x="0" y="0"/>
                    </a:lnTo>
                    <a:lnTo>
                      <a:pt x="0" y="56"/>
                    </a:lnTo>
                    <a:lnTo>
                      <a:pt x="44" y="0"/>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33" name="Rectangle 49">
                <a:extLst>
                  <a:ext uri="{FF2B5EF4-FFF2-40B4-BE49-F238E27FC236}">
                    <a16:creationId xmlns:a16="http://schemas.microsoft.com/office/drawing/2014/main" id="{16E6C72A-78BE-473C-84A9-F8881EC851A7}"/>
                  </a:ext>
                </a:extLst>
              </p:cNvPr>
              <p:cNvSpPr>
                <a:spLocks noChangeArrowheads="1"/>
              </p:cNvSpPr>
              <p:nvPr/>
            </p:nvSpPr>
            <p:spPr bwMode="auto">
              <a:xfrm>
                <a:off x="7005638" y="2509838"/>
                <a:ext cx="2130425" cy="742950"/>
              </a:xfrm>
              <a:prstGeom prst="rect">
                <a:avLst/>
              </a:prstGeom>
              <a:solidFill>
                <a:srgbClr val="FCC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grpSp>
        <p:sp>
          <p:nvSpPr>
            <p:cNvPr id="50" name="TextBox 49">
              <a:extLst>
                <a:ext uri="{FF2B5EF4-FFF2-40B4-BE49-F238E27FC236}">
                  <a16:creationId xmlns:a16="http://schemas.microsoft.com/office/drawing/2014/main" id="{920E1F87-B3EA-4024-AD87-1FADF5BCD8C2}"/>
                </a:ext>
              </a:extLst>
            </p:cNvPr>
            <p:cNvSpPr txBox="1"/>
            <p:nvPr/>
          </p:nvSpPr>
          <p:spPr>
            <a:xfrm>
              <a:off x="6924160" y="3138446"/>
              <a:ext cx="54103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grpSp>
      <p:sp>
        <p:nvSpPr>
          <p:cNvPr id="53" name="TextBox 7">
            <a:extLst>
              <a:ext uri="{FF2B5EF4-FFF2-40B4-BE49-F238E27FC236}">
                <a16:creationId xmlns:a16="http://schemas.microsoft.com/office/drawing/2014/main" id="{692281A7-A7CE-4801-AACD-4DBF43244AEA}"/>
              </a:ext>
            </a:extLst>
          </p:cNvPr>
          <p:cNvSpPr txBox="1"/>
          <p:nvPr/>
        </p:nvSpPr>
        <p:spPr bwMode="auto">
          <a:xfrm>
            <a:off x="7660148" y="1969795"/>
            <a:ext cx="3439895" cy="1298674"/>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trĩu: </a:t>
            </a:r>
            <a:endParaRPr kumimoji="0" lang="en-US" sz="36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bị sa hoặc cong oằn hẳn xuống vì chịu sức nặng</a:t>
            </a:r>
            <a:endParaRPr kumimoji="0" lang="zh-CN" alt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026" name="Picture 2" descr="Ngẩn ngơ trước vườn đào trĩu quả nơi lưng đèo Giang Ma">
            <a:extLst>
              <a:ext uri="{FF2B5EF4-FFF2-40B4-BE49-F238E27FC236}">
                <a16:creationId xmlns:a16="http://schemas.microsoft.com/office/drawing/2014/main" id="{E7FEE955-67F8-42EA-9F1A-4B85FD5C0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691" y="4173165"/>
            <a:ext cx="4130694" cy="2408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01245"/>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anim calcmode="lin" valueType="num">
                                      <p:cBhvr>
                                        <p:cTn id="12" dur="500" fill="hold"/>
                                        <p:tgtEl>
                                          <p:spTgt spid="48"/>
                                        </p:tgtEl>
                                        <p:attrNameLst>
                                          <p:attrName>ppt_x</p:attrName>
                                        </p:attrNameLst>
                                      </p:cBhvr>
                                      <p:tavLst>
                                        <p:tav tm="0">
                                          <p:val>
                                            <p:strVal val="#ppt_x"/>
                                          </p:val>
                                        </p:tav>
                                        <p:tav tm="100000">
                                          <p:val>
                                            <p:strVal val="#ppt_x"/>
                                          </p:val>
                                        </p:tav>
                                      </p:tavLst>
                                    </p:anim>
                                    <p:anim calcmode="lin" valueType="num">
                                      <p:cBhvr>
                                        <p:cTn id="1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strips(downLeft)">
                                      <p:cBhvr>
                                        <p:cTn id="18" dur="500"/>
                                        <p:tgtEl>
                                          <p:spTgt spid="55"/>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anim calcmode="lin" valueType="num">
                                      <p:cBhvr>
                                        <p:cTn id="23" dur="500" fill="hold"/>
                                        <p:tgtEl>
                                          <p:spTgt spid="53"/>
                                        </p:tgtEl>
                                        <p:attrNameLst>
                                          <p:attrName>ppt_x</p:attrName>
                                        </p:attrNameLst>
                                      </p:cBhvr>
                                      <p:tavLst>
                                        <p:tav tm="0">
                                          <p:val>
                                            <p:strVal val="#ppt_x"/>
                                          </p:val>
                                        </p:tav>
                                        <p:tav tm="100000">
                                          <p:val>
                                            <p:strVal val="#ppt_x"/>
                                          </p:val>
                                        </p:tav>
                                      </p:tavLst>
                                    </p:anim>
                                    <p:anim calcmode="lin" valueType="num">
                                      <p:cBhvr>
                                        <p:cTn id="24" dur="5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anim calcmode="lin" valueType="num">
                                      <p:cBhvr>
                                        <p:cTn id="29" dur="500" fill="hold"/>
                                        <p:tgtEl>
                                          <p:spTgt spid="1026"/>
                                        </p:tgtEl>
                                        <p:attrNameLst>
                                          <p:attrName>ppt_x</p:attrName>
                                        </p:attrNameLst>
                                      </p:cBhvr>
                                      <p:tavLst>
                                        <p:tav tm="0">
                                          <p:val>
                                            <p:strVal val="#ppt_x"/>
                                          </p:val>
                                        </p:tav>
                                        <p:tav tm="100000">
                                          <p:val>
                                            <p:strVal val="#ppt_x"/>
                                          </p:val>
                                        </p:tav>
                                      </p:tavLst>
                                    </p:anim>
                                    <p:anim calcmode="lin" valueType="num">
                                      <p:cBhvr>
                                        <p:cTn id="30"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6D2566AF-BCC5-43FD-82FF-21A59F61622C}"/>
              </a:ext>
            </a:extLst>
          </p:cNvPr>
          <p:cNvGrpSpPr/>
          <p:nvPr/>
        </p:nvGrpSpPr>
        <p:grpSpPr>
          <a:xfrm>
            <a:off x="276138" y="1293208"/>
            <a:ext cx="6015233" cy="2119787"/>
            <a:chOff x="276138" y="1293208"/>
            <a:chExt cx="6015233" cy="2119787"/>
          </a:xfrm>
        </p:grpSpPr>
        <p:grpSp>
          <p:nvGrpSpPr>
            <p:cNvPr id="9" name="81">
              <a:extLst>
                <a:ext uri="{FF2B5EF4-FFF2-40B4-BE49-F238E27FC236}">
                  <a16:creationId xmlns:a16="http://schemas.microsoft.com/office/drawing/2014/main" id="{71BE9735-894A-4FC2-BC72-1C05280D12BA}"/>
                </a:ext>
              </a:extLst>
            </p:cNvPr>
            <p:cNvGrpSpPr/>
            <p:nvPr/>
          </p:nvGrpSpPr>
          <p:grpSpPr>
            <a:xfrm>
              <a:off x="276138" y="1293208"/>
              <a:ext cx="6015233" cy="2119787"/>
              <a:chOff x="2147888" y="1771650"/>
              <a:chExt cx="4051301" cy="742950"/>
            </a:xfrm>
          </p:grpSpPr>
          <p:sp>
            <p:nvSpPr>
              <p:cNvPr id="10" name="Oval 9">
                <a:extLst>
                  <a:ext uri="{FF2B5EF4-FFF2-40B4-BE49-F238E27FC236}">
                    <a16:creationId xmlns:a16="http://schemas.microsoft.com/office/drawing/2014/main" id="{2C3152D7-69C2-40A9-B51C-8F40808629AD}"/>
                  </a:ext>
                </a:extLst>
              </p:cNvPr>
              <p:cNvSpPr>
                <a:spLocks noChangeArrowheads="1"/>
              </p:cNvSpPr>
              <p:nvPr/>
            </p:nvSpPr>
            <p:spPr bwMode="auto">
              <a:xfrm>
                <a:off x="5937251" y="2012950"/>
                <a:ext cx="261938" cy="261938"/>
              </a:xfrm>
              <a:prstGeom prst="ellipse">
                <a:avLst/>
              </a:prstGeom>
              <a:solidFill>
                <a:srgbClr val="E23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1" name="Oval 10">
                <a:extLst>
                  <a:ext uri="{FF2B5EF4-FFF2-40B4-BE49-F238E27FC236}">
                    <a16:creationId xmlns:a16="http://schemas.microsoft.com/office/drawing/2014/main" id="{1C198305-95DD-471A-B94F-2769ADB93B71}"/>
                  </a:ext>
                </a:extLst>
              </p:cNvPr>
              <p:cNvSpPr>
                <a:spLocks noChangeArrowheads="1"/>
              </p:cNvSpPr>
              <p:nvPr/>
            </p:nvSpPr>
            <p:spPr bwMode="auto">
              <a:xfrm>
                <a:off x="5969001" y="2043113"/>
                <a:ext cx="198438"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2" name="Oval 8">
                <a:extLst>
                  <a:ext uri="{FF2B5EF4-FFF2-40B4-BE49-F238E27FC236}">
                    <a16:creationId xmlns:a16="http://schemas.microsoft.com/office/drawing/2014/main" id="{74817E01-96B3-40AF-B7BC-B5E9BC9ACCEF}"/>
                  </a:ext>
                </a:extLst>
              </p:cNvPr>
              <p:cNvSpPr>
                <a:spLocks noChangeArrowheads="1"/>
              </p:cNvSpPr>
              <p:nvPr/>
            </p:nvSpPr>
            <p:spPr bwMode="auto">
              <a:xfrm>
                <a:off x="6003926" y="2079625"/>
                <a:ext cx="128588" cy="128588"/>
              </a:xfrm>
              <a:prstGeom prst="ellipse">
                <a:avLst/>
              </a:prstGeom>
              <a:solidFill>
                <a:srgbClr val="E23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3" name="Rectangle 9">
                <a:extLst>
                  <a:ext uri="{FF2B5EF4-FFF2-40B4-BE49-F238E27FC236}">
                    <a16:creationId xmlns:a16="http://schemas.microsoft.com/office/drawing/2014/main" id="{38E7F769-4281-43F5-A5D6-8CD4C6E79328}"/>
                  </a:ext>
                </a:extLst>
              </p:cNvPr>
              <p:cNvSpPr>
                <a:spLocks noChangeArrowheads="1"/>
              </p:cNvSpPr>
              <p:nvPr/>
            </p:nvSpPr>
            <p:spPr bwMode="auto">
              <a:xfrm>
                <a:off x="5538788" y="2132013"/>
                <a:ext cx="415925" cy="22225"/>
              </a:xfrm>
              <a:prstGeom prst="rect">
                <a:avLst/>
              </a:prstGeom>
              <a:solidFill>
                <a:srgbClr val="E23A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4" name="Freeform 10">
                <a:extLst>
                  <a:ext uri="{FF2B5EF4-FFF2-40B4-BE49-F238E27FC236}">
                    <a16:creationId xmlns:a16="http://schemas.microsoft.com/office/drawing/2014/main" id="{AC55FC98-22A4-42A3-8D16-AD577601BB9C}"/>
                  </a:ext>
                </a:extLst>
              </p:cNvPr>
              <p:cNvSpPr>
                <a:spLocks/>
              </p:cNvSpPr>
              <p:nvPr/>
            </p:nvSpPr>
            <p:spPr bwMode="auto">
              <a:xfrm>
                <a:off x="5124451" y="1860550"/>
                <a:ext cx="525463" cy="568954"/>
              </a:xfrm>
              <a:custGeom>
                <a:avLst/>
                <a:gdLst>
                  <a:gd name="T0" fmla="*/ 98 w 213"/>
                  <a:gd name="T1" fmla="*/ 0 h 229"/>
                  <a:gd name="T2" fmla="*/ 0 w 213"/>
                  <a:gd name="T3" fmla="*/ 0 h 229"/>
                  <a:gd name="T4" fmla="*/ 0 w 213"/>
                  <a:gd name="T5" fmla="*/ 229 h 229"/>
                  <a:gd name="T6" fmla="*/ 98 w 213"/>
                  <a:gd name="T7" fmla="*/ 229 h 229"/>
                  <a:gd name="T8" fmla="*/ 213 w 213"/>
                  <a:gd name="T9" fmla="*/ 114 h 229"/>
                  <a:gd name="T10" fmla="*/ 98 w 213"/>
                  <a:gd name="T11" fmla="*/ 0 h 229"/>
                </a:gdLst>
                <a:ahLst/>
                <a:cxnLst>
                  <a:cxn ang="0">
                    <a:pos x="T0" y="T1"/>
                  </a:cxn>
                  <a:cxn ang="0">
                    <a:pos x="T2" y="T3"/>
                  </a:cxn>
                  <a:cxn ang="0">
                    <a:pos x="T4" y="T5"/>
                  </a:cxn>
                  <a:cxn ang="0">
                    <a:pos x="T6" y="T7"/>
                  </a:cxn>
                  <a:cxn ang="0">
                    <a:pos x="T8" y="T9"/>
                  </a:cxn>
                  <a:cxn ang="0">
                    <a:pos x="T10" y="T11"/>
                  </a:cxn>
                </a:cxnLst>
                <a:rect l="0" t="0" r="r" b="b"/>
                <a:pathLst>
                  <a:path w="213" h="229">
                    <a:moveTo>
                      <a:pt x="98" y="0"/>
                    </a:moveTo>
                    <a:cubicBezTo>
                      <a:pt x="0" y="0"/>
                      <a:pt x="0" y="0"/>
                      <a:pt x="0" y="0"/>
                    </a:cubicBezTo>
                    <a:cubicBezTo>
                      <a:pt x="0" y="229"/>
                      <a:pt x="0" y="229"/>
                      <a:pt x="0" y="229"/>
                    </a:cubicBezTo>
                    <a:cubicBezTo>
                      <a:pt x="98" y="229"/>
                      <a:pt x="98" y="229"/>
                      <a:pt x="98" y="229"/>
                    </a:cubicBezTo>
                    <a:cubicBezTo>
                      <a:pt x="161" y="229"/>
                      <a:pt x="213" y="178"/>
                      <a:pt x="213" y="114"/>
                    </a:cubicBezTo>
                    <a:cubicBezTo>
                      <a:pt x="213" y="51"/>
                      <a:pt x="161" y="0"/>
                      <a:pt x="98" y="0"/>
                    </a:cubicBez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15" name="Freeform 11">
                <a:extLst>
                  <a:ext uri="{FF2B5EF4-FFF2-40B4-BE49-F238E27FC236}">
                    <a16:creationId xmlns:a16="http://schemas.microsoft.com/office/drawing/2014/main" id="{69AADF79-337B-41F0-9CE3-B2FE82298A2E}"/>
                  </a:ext>
                </a:extLst>
              </p:cNvPr>
              <p:cNvSpPr>
                <a:spLocks/>
              </p:cNvSpPr>
              <p:nvPr/>
            </p:nvSpPr>
            <p:spPr bwMode="auto">
              <a:xfrm>
                <a:off x="5124451" y="1771650"/>
                <a:ext cx="71438" cy="88900"/>
              </a:xfrm>
              <a:custGeom>
                <a:avLst/>
                <a:gdLst>
                  <a:gd name="T0" fmla="*/ 45 w 45"/>
                  <a:gd name="T1" fmla="*/ 56 h 56"/>
                  <a:gd name="T2" fmla="*/ 0 w 45"/>
                  <a:gd name="T3" fmla="*/ 56 h 56"/>
                  <a:gd name="T4" fmla="*/ 0 w 45"/>
                  <a:gd name="T5" fmla="*/ 0 h 56"/>
                  <a:gd name="T6" fmla="*/ 45 w 45"/>
                  <a:gd name="T7" fmla="*/ 56 h 56"/>
                </a:gdLst>
                <a:ahLst/>
                <a:cxnLst>
                  <a:cxn ang="0">
                    <a:pos x="T0" y="T1"/>
                  </a:cxn>
                  <a:cxn ang="0">
                    <a:pos x="T2" y="T3"/>
                  </a:cxn>
                  <a:cxn ang="0">
                    <a:pos x="T4" y="T5"/>
                  </a:cxn>
                  <a:cxn ang="0">
                    <a:pos x="T6" y="T7"/>
                  </a:cxn>
                </a:cxnLst>
                <a:rect l="0" t="0" r="r" b="b"/>
                <a:pathLst>
                  <a:path w="45" h="56">
                    <a:moveTo>
                      <a:pt x="45" y="56"/>
                    </a:moveTo>
                    <a:lnTo>
                      <a:pt x="0" y="56"/>
                    </a:lnTo>
                    <a:lnTo>
                      <a:pt x="0" y="0"/>
                    </a:lnTo>
                    <a:lnTo>
                      <a:pt x="45" y="56"/>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6" name="Freeform 12">
                <a:extLst>
                  <a:ext uri="{FF2B5EF4-FFF2-40B4-BE49-F238E27FC236}">
                    <a16:creationId xmlns:a16="http://schemas.microsoft.com/office/drawing/2014/main" id="{200985F0-9465-49F8-8F74-59AFEE99A540}"/>
                  </a:ext>
                </a:extLst>
              </p:cNvPr>
              <p:cNvSpPr>
                <a:spLocks/>
              </p:cNvSpPr>
              <p:nvPr/>
            </p:nvSpPr>
            <p:spPr bwMode="auto">
              <a:xfrm>
                <a:off x="5124451" y="2428875"/>
                <a:ext cx="71438" cy="85725"/>
              </a:xfrm>
              <a:custGeom>
                <a:avLst/>
                <a:gdLst>
                  <a:gd name="T0" fmla="*/ 45 w 45"/>
                  <a:gd name="T1" fmla="*/ 0 h 54"/>
                  <a:gd name="T2" fmla="*/ 0 w 45"/>
                  <a:gd name="T3" fmla="*/ 0 h 54"/>
                  <a:gd name="T4" fmla="*/ 0 w 45"/>
                  <a:gd name="T5" fmla="*/ 54 h 54"/>
                  <a:gd name="T6" fmla="*/ 45 w 45"/>
                  <a:gd name="T7" fmla="*/ 0 h 54"/>
                </a:gdLst>
                <a:ahLst/>
                <a:cxnLst>
                  <a:cxn ang="0">
                    <a:pos x="T0" y="T1"/>
                  </a:cxn>
                  <a:cxn ang="0">
                    <a:pos x="T2" y="T3"/>
                  </a:cxn>
                  <a:cxn ang="0">
                    <a:pos x="T4" y="T5"/>
                  </a:cxn>
                  <a:cxn ang="0">
                    <a:pos x="T6" y="T7"/>
                  </a:cxn>
                </a:cxnLst>
                <a:rect l="0" t="0" r="r" b="b"/>
                <a:pathLst>
                  <a:path w="45" h="54">
                    <a:moveTo>
                      <a:pt x="45" y="0"/>
                    </a:moveTo>
                    <a:lnTo>
                      <a:pt x="0" y="0"/>
                    </a:lnTo>
                    <a:lnTo>
                      <a:pt x="0" y="54"/>
                    </a:lnTo>
                    <a:lnTo>
                      <a:pt x="45" y="0"/>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7" name="Freeform 13">
                <a:extLst>
                  <a:ext uri="{FF2B5EF4-FFF2-40B4-BE49-F238E27FC236}">
                    <a16:creationId xmlns:a16="http://schemas.microsoft.com/office/drawing/2014/main" id="{1141869D-0BE1-479A-9C9B-5CAA77A70A3C}"/>
                  </a:ext>
                </a:extLst>
              </p:cNvPr>
              <p:cNvSpPr>
                <a:spLocks/>
              </p:cNvSpPr>
              <p:nvPr/>
            </p:nvSpPr>
            <p:spPr bwMode="auto">
              <a:xfrm>
                <a:off x="2147888" y="1860550"/>
                <a:ext cx="522288" cy="565150"/>
              </a:xfrm>
              <a:custGeom>
                <a:avLst/>
                <a:gdLst>
                  <a:gd name="T0" fmla="*/ 115 w 212"/>
                  <a:gd name="T1" fmla="*/ 0 h 229"/>
                  <a:gd name="T2" fmla="*/ 212 w 212"/>
                  <a:gd name="T3" fmla="*/ 0 h 229"/>
                  <a:gd name="T4" fmla="*/ 212 w 212"/>
                  <a:gd name="T5" fmla="*/ 229 h 229"/>
                  <a:gd name="T6" fmla="*/ 115 w 212"/>
                  <a:gd name="T7" fmla="*/ 229 h 229"/>
                  <a:gd name="T8" fmla="*/ 0 w 212"/>
                  <a:gd name="T9" fmla="*/ 114 h 229"/>
                  <a:gd name="T10" fmla="*/ 115 w 212"/>
                  <a:gd name="T11" fmla="*/ 0 h 229"/>
                </a:gdLst>
                <a:ahLst/>
                <a:cxnLst>
                  <a:cxn ang="0">
                    <a:pos x="T0" y="T1"/>
                  </a:cxn>
                  <a:cxn ang="0">
                    <a:pos x="T2" y="T3"/>
                  </a:cxn>
                  <a:cxn ang="0">
                    <a:pos x="T4" y="T5"/>
                  </a:cxn>
                  <a:cxn ang="0">
                    <a:pos x="T6" y="T7"/>
                  </a:cxn>
                  <a:cxn ang="0">
                    <a:pos x="T8" y="T9"/>
                  </a:cxn>
                  <a:cxn ang="0">
                    <a:pos x="T10" y="T11"/>
                  </a:cxn>
                </a:cxnLst>
                <a:rect l="0" t="0" r="r" b="b"/>
                <a:pathLst>
                  <a:path w="212" h="229">
                    <a:moveTo>
                      <a:pt x="115" y="0"/>
                    </a:moveTo>
                    <a:cubicBezTo>
                      <a:pt x="212" y="0"/>
                      <a:pt x="212" y="0"/>
                      <a:pt x="212" y="0"/>
                    </a:cubicBezTo>
                    <a:cubicBezTo>
                      <a:pt x="212" y="229"/>
                      <a:pt x="212" y="229"/>
                      <a:pt x="212" y="229"/>
                    </a:cubicBezTo>
                    <a:cubicBezTo>
                      <a:pt x="115" y="229"/>
                      <a:pt x="115" y="229"/>
                      <a:pt x="115" y="229"/>
                    </a:cubicBezTo>
                    <a:cubicBezTo>
                      <a:pt x="51" y="229"/>
                      <a:pt x="0" y="178"/>
                      <a:pt x="0" y="114"/>
                    </a:cubicBezTo>
                    <a:cubicBezTo>
                      <a:pt x="0" y="51"/>
                      <a:pt x="51" y="0"/>
                      <a:pt x="115" y="0"/>
                    </a:cubicBez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8" name="Freeform 14">
                <a:extLst>
                  <a:ext uri="{FF2B5EF4-FFF2-40B4-BE49-F238E27FC236}">
                    <a16:creationId xmlns:a16="http://schemas.microsoft.com/office/drawing/2014/main" id="{EF0FF848-6040-4CF0-A50F-A42432EBC710}"/>
                  </a:ext>
                </a:extLst>
              </p:cNvPr>
              <p:cNvSpPr>
                <a:spLocks/>
              </p:cNvSpPr>
              <p:nvPr/>
            </p:nvSpPr>
            <p:spPr bwMode="auto">
              <a:xfrm>
                <a:off x="2600326" y="1771650"/>
                <a:ext cx="69850" cy="88900"/>
              </a:xfrm>
              <a:custGeom>
                <a:avLst/>
                <a:gdLst>
                  <a:gd name="T0" fmla="*/ 0 w 44"/>
                  <a:gd name="T1" fmla="*/ 56 h 56"/>
                  <a:gd name="T2" fmla="*/ 44 w 44"/>
                  <a:gd name="T3" fmla="*/ 56 h 56"/>
                  <a:gd name="T4" fmla="*/ 44 w 44"/>
                  <a:gd name="T5" fmla="*/ 0 h 56"/>
                  <a:gd name="T6" fmla="*/ 0 w 44"/>
                  <a:gd name="T7" fmla="*/ 56 h 56"/>
                </a:gdLst>
                <a:ahLst/>
                <a:cxnLst>
                  <a:cxn ang="0">
                    <a:pos x="T0" y="T1"/>
                  </a:cxn>
                  <a:cxn ang="0">
                    <a:pos x="T2" y="T3"/>
                  </a:cxn>
                  <a:cxn ang="0">
                    <a:pos x="T4" y="T5"/>
                  </a:cxn>
                  <a:cxn ang="0">
                    <a:pos x="T6" y="T7"/>
                  </a:cxn>
                </a:cxnLst>
                <a:rect l="0" t="0" r="r" b="b"/>
                <a:pathLst>
                  <a:path w="44" h="56">
                    <a:moveTo>
                      <a:pt x="0" y="56"/>
                    </a:moveTo>
                    <a:lnTo>
                      <a:pt x="44" y="56"/>
                    </a:lnTo>
                    <a:lnTo>
                      <a:pt x="44" y="0"/>
                    </a:lnTo>
                    <a:lnTo>
                      <a:pt x="0" y="56"/>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9" name="Freeform 15">
                <a:extLst>
                  <a:ext uri="{FF2B5EF4-FFF2-40B4-BE49-F238E27FC236}">
                    <a16:creationId xmlns:a16="http://schemas.microsoft.com/office/drawing/2014/main" id="{41E6A784-FF57-43A0-B990-ED994120D99A}"/>
                  </a:ext>
                </a:extLst>
              </p:cNvPr>
              <p:cNvSpPr>
                <a:spLocks/>
              </p:cNvSpPr>
              <p:nvPr/>
            </p:nvSpPr>
            <p:spPr bwMode="auto">
              <a:xfrm>
                <a:off x="2598738" y="2425700"/>
                <a:ext cx="71438" cy="88900"/>
              </a:xfrm>
              <a:custGeom>
                <a:avLst/>
                <a:gdLst>
                  <a:gd name="T0" fmla="*/ 0 w 45"/>
                  <a:gd name="T1" fmla="*/ 0 h 56"/>
                  <a:gd name="T2" fmla="*/ 45 w 45"/>
                  <a:gd name="T3" fmla="*/ 0 h 56"/>
                  <a:gd name="T4" fmla="*/ 45 w 45"/>
                  <a:gd name="T5" fmla="*/ 56 h 56"/>
                  <a:gd name="T6" fmla="*/ 0 w 45"/>
                  <a:gd name="T7" fmla="*/ 0 h 56"/>
                </a:gdLst>
                <a:ahLst/>
                <a:cxnLst>
                  <a:cxn ang="0">
                    <a:pos x="T0" y="T1"/>
                  </a:cxn>
                  <a:cxn ang="0">
                    <a:pos x="T2" y="T3"/>
                  </a:cxn>
                  <a:cxn ang="0">
                    <a:pos x="T4" y="T5"/>
                  </a:cxn>
                  <a:cxn ang="0">
                    <a:pos x="T6" y="T7"/>
                  </a:cxn>
                </a:cxnLst>
                <a:rect l="0" t="0" r="r" b="b"/>
                <a:pathLst>
                  <a:path w="45" h="56">
                    <a:moveTo>
                      <a:pt x="0" y="0"/>
                    </a:moveTo>
                    <a:lnTo>
                      <a:pt x="45" y="0"/>
                    </a:lnTo>
                    <a:lnTo>
                      <a:pt x="45" y="56"/>
                    </a:lnTo>
                    <a:lnTo>
                      <a:pt x="0" y="0"/>
                    </a:lnTo>
                    <a:close/>
                  </a:path>
                </a:pathLst>
              </a:custGeom>
              <a:solidFill>
                <a:srgbClr val="CB32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0" name="Rectangle 16">
                <a:extLst>
                  <a:ext uri="{FF2B5EF4-FFF2-40B4-BE49-F238E27FC236}">
                    <a16:creationId xmlns:a16="http://schemas.microsoft.com/office/drawing/2014/main" id="{C42858FD-1858-45C1-88EC-A3200311AD9B}"/>
                  </a:ext>
                </a:extLst>
              </p:cNvPr>
              <p:cNvSpPr>
                <a:spLocks noChangeArrowheads="1"/>
              </p:cNvSpPr>
              <p:nvPr/>
            </p:nvSpPr>
            <p:spPr bwMode="auto">
              <a:xfrm>
                <a:off x="2670176" y="1771650"/>
                <a:ext cx="2454275" cy="742950"/>
              </a:xfrm>
              <a:prstGeom prst="rect">
                <a:avLst/>
              </a:prstGeom>
              <a:solidFill>
                <a:srgbClr val="E23A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grpSp>
        <p:sp>
          <p:nvSpPr>
            <p:cNvPr id="49" name="TextBox 48">
              <a:extLst>
                <a:ext uri="{FF2B5EF4-FFF2-40B4-BE49-F238E27FC236}">
                  <a16:creationId xmlns:a16="http://schemas.microsoft.com/office/drawing/2014/main" id="{E089E2B3-5679-4FC5-8887-6680994C79B7}"/>
                </a:ext>
              </a:extLst>
            </p:cNvPr>
            <p:cNvSpPr txBox="1"/>
            <p:nvPr/>
          </p:nvSpPr>
          <p:spPr>
            <a:xfrm>
              <a:off x="4722656" y="1588391"/>
              <a:ext cx="54103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a:t>
              </a:r>
            </a:p>
          </p:txBody>
        </p:sp>
      </p:grpSp>
      <p:sp>
        <p:nvSpPr>
          <p:cNvPr id="48" name="TextBox 7">
            <a:extLst>
              <a:ext uri="{FF2B5EF4-FFF2-40B4-BE49-F238E27FC236}">
                <a16:creationId xmlns:a16="http://schemas.microsoft.com/office/drawing/2014/main" id="{BCB44647-748A-45B6-802A-01FCC463779F}"/>
              </a:ext>
            </a:extLst>
          </p:cNvPr>
          <p:cNvSpPr txBox="1"/>
          <p:nvPr/>
        </p:nvSpPr>
        <p:spPr bwMode="auto">
          <a:xfrm>
            <a:off x="920985" y="1232972"/>
            <a:ext cx="3854161" cy="1298674"/>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chồi: </a:t>
            </a:r>
            <a:endParaRPr kumimoji="0" lang="en-US" sz="32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phần ở đầu ngọn cây, cành hoặc mọc ra từ rễ, về sau phát triển thành cành hoặc cây</a:t>
            </a:r>
            <a:endParaRPr kumimoji="0" lang="zh-CN" altLang="en-US" sz="2600" b="1"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55" name="Group 54">
            <a:extLst>
              <a:ext uri="{FF2B5EF4-FFF2-40B4-BE49-F238E27FC236}">
                <a16:creationId xmlns:a16="http://schemas.microsoft.com/office/drawing/2014/main" id="{988A3257-F47F-4974-813A-EB32C8BC5FBC}"/>
              </a:ext>
            </a:extLst>
          </p:cNvPr>
          <p:cNvGrpSpPr/>
          <p:nvPr/>
        </p:nvGrpSpPr>
        <p:grpSpPr>
          <a:xfrm>
            <a:off x="5902454" y="2844096"/>
            <a:ext cx="6013408" cy="2119787"/>
            <a:chOff x="5902454" y="2844096"/>
            <a:chExt cx="6013408" cy="2119787"/>
          </a:xfrm>
        </p:grpSpPr>
        <p:grpSp>
          <p:nvGrpSpPr>
            <p:cNvPr id="22" name="80">
              <a:extLst>
                <a:ext uri="{FF2B5EF4-FFF2-40B4-BE49-F238E27FC236}">
                  <a16:creationId xmlns:a16="http://schemas.microsoft.com/office/drawing/2014/main" id="{4C0A116A-F26D-439F-B5B2-25C2C4B61623}"/>
                </a:ext>
              </a:extLst>
            </p:cNvPr>
            <p:cNvGrpSpPr/>
            <p:nvPr/>
          </p:nvGrpSpPr>
          <p:grpSpPr>
            <a:xfrm>
              <a:off x="5902454" y="2844096"/>
              <a:ext cx="6013408" cy="2119787"/>
              <a:chOff x="5935663" y="2509838"/>
              <a:chExt cx="3724275" cy="742950"/>
            </a:xfrm>
          </p:grpSpPr>
          <p:sp>
            <p:nvSpPr>
              <p:cNvPr id="23" name="Oval 39">
                <a:extLst>
                  <a:ext uri="{FF2B5EF4-FFF2-40B4-BE49-F238E27FC236}">
                    <a16:creationId xmlns:a16="http://schemas.microsoft.com/office/drawing/2014/main" id="{AF4FEEFB-7703-466E-B228-B8924F06191F}"/>
                  </a:ext>
                </a:extLst>
              </p:cNvPr>
              <p:cNvSpPr>
                <a:spLocks noChangeArrowheads="1"/>
              </p:cNvSpPr>
              <p:nvPr/>
            </p:nvSpPr>
            <p:spPr bwMode="auto">
              <a:xfrm>
                <a:off x="5935663" y="2749550"/>
                <a:ext cx="260350" cy="261938"/>
              </a:xfrm>
              <a:prstGeom prst="ellipse">
                <a:avLst/>
              </a:prstGeom>
              <a:solidFill>
                <a:srgbClr val="FCC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4" name="Oval 40">
                <a:extLst>
                  <a:ext uri="{FF2B5EF4-FFF2-40B4-BE49-F238E27FC236}">
                    <a16:creationId xmlns:a16="http://schemas.microsoft.com/office/drawing/2014/main" id="{E068CFD8-A9F0-4ECF-9D5A-56FCCFD3AF51}"/>
                  </a:ext>
                </a:extLst>
              </p:cNvPr>
              <p:cNvSpPr>
                <a:spLocks noChangeArrowheads="1"/>
              </p:cNvSpPr>
              <p:nvPr/>
            </p:nvSpPr>
            <p:spPr bwMode="auto">
              <a:xfrm>
                <a:off x="5967413" y="2781300"/>
                <a:ext cx="200025" cy="196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5" name="Oval 41">
                <a:extLst>
                  <a:ext uri="{FF2B5EF4-FFF2-40B4-BE49-F238E27FC236}">
                    <a16:creationId xmlns:a16="http://schemas.microsoft.com/office/drawing/2014/main" id="{44A79EA3-69B3-452A-B9A0-9FF64B0E0054}"/>
                  </a:ext>
                </a:extLst>
              </p:cNvPr>
              <p:cNvSpPr>
                <a:spLocks noChangeArrowheads="1"/>
              </p:cNvSpPr>
              <p:nvPr/>
            </p:nvSpPr>
            <p:spPr bwMode="auto">
              <a:xfrm>
                <a:off x="6002338" y="2816225"/>
                <a:ext cx="127000" cy="128588"/>
              </a:xfrm>
              <a:prstGeom prst="ellipse">
                <a:avLst/>
              </a:prstGeom>
              <a:solidFill>
                <a:srgbClr val="FCC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6" name="Rectangle 42">
                <a:extLst>
                  <a:ext uri="{FF2B5EF4-FFF2-40B4-BE49-F238E27FC236}">
                    <a16:creationId xmlns:a16="http://schemas.microsoft.com/office/drawing/2014/main" id="{B54504F8-55A5-4A2B-8766-75E93C6A534E}"/>
                  </a:ext>
                </a:extLst>
              </p:cNvPr>
              <p:cNvSpPr>
                <a:spLocks noChangeArrowheads="1"/>
              </p:cNvSpPr>
              <p:nvPr/>
            </p:nvSpPr>
            <p:spPr bwMode="auto">
              <a:xfrm>
                <a:off x="6178551" y="2870200"/>
                <a:ext cx="417513" cy="19050"/>
              </a:xfrm>
              <a:prstGeom prst="rect">
                <a:avLst/>
              </a:prstGeom>
              <a:solidFill>
                <a:srgbClr val="FCC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7" name="Freeform 43">
                <a:extLst>
                  <a:ext uri="{FF2B5EF4-FFF2-40B4-BE49-F238E27FC236}">
                    <a16:creationId xmlns:a16="http://schemas.microsoft.com/office/drawing/2014/main" id="{78DBF9F2-5927-4FD7-889B-620224415744}"/>
                  </a:ext>
                </a:extLst>
              </p:cNvPr>
              <p:cNvSpPr>
                <a:spLocks/>
              </p:cNvSpPr>
              <p:nvPr/>
            </p:nvSpPr>
            <p:spPr bwMode="auto">
              <a:xfrm>
                <a:off x="6481763" y="2595563"/>
                <a:ext cx="523875" cy="568325"/>
              </a:xfrm>
              <a:custGeom>
                <a:avLst/>
                <a:gdLst>
                  <a:gd name="T0" fmla="*/ 115 w 212"/>
                  <a:gd name="T1" fmla="*/ 0 h 230"/>
                  <a:gd name="T2" fmla="*/ 212 w 212"/>
                  <a:gd name="T3" fmla="*/ 0 h 230"/>
                  <a:gd name="T4" fmla="*/ 212 w 212"/>
                  <a:gd name="T5" fmla="*/ 230 h 230"/>
                  <a:gd name="T6" fmla="*/ 115 w 212"/>
                  <a:gd name="T7" fmla="*/ 230 h 230"/>
                  <a:gd name="T8" fmla="*/ 0 w 212"/>
                  <a:gd name="T9" fmla="*/ 115 h 230"/>
                  <a:gd name="T10" fmla="*/ 115 w 212"/>
                  <a:gd name="T11" fmla="*/ 0 h 230"/>
                </a:gdLst>
                <a:ahLst/>
                <a:cxnLst>
                  <a:cxn ang="0">
                    <a:pos x="T0" y="T1"/>
                  </a:cxn>
                  <a:cxn ang="0">
                    <a:pos x="T2" y="T3"/>
                  </a:cxn>
                  <a:cxn ang="0">
                    <a:pos x="T4" y="T5"/>
                  </a:cxn>
                  <a:cxn ang="0">
                    <a:pos x="T6" y="T7"/>
                  </a:cxn>
                  <a:cxn ang="0">
                    <a:pos x="T8" y="T9"/>
                  </a:cxn>
                  <a:cxn ang="0">
                    <a:pos x="T10" y="T11"/>
                  </a:cxn>
                </a:cxnLst>
                <a:rect l="0" t="0" r="r" b="b"/>
                <a:pathLst>
                  <a:path w="212" h="230">
                    <a:moveTo>
                      <a:pt x="115" y="0"/>
                    </a:moveTo>
                    <a:cubicBezTo>
                      <a:pt x="212" y="0"/>
                      <a:pt x="212" y="0"/>
                      <a:pt x="212" y="0"/>
                    </a:cubicBezTo>
                    <a:cubicBezTo>
                      <a:pt x="212" y="230"/>
                      <a:pt x="212" y="230"/>
                      <a:pt x="212" y="230"/>
                    </a:cubicBezTo>
                    <a:cubicBezTo>
                      <a:pt x="115" y="230"/>
                      <a:pt x="115" y="230"/>
                      <a:pt x="115" y="230"/>
                    </a:cubicBezTo>
                    <a:cubicBezTo>
                      <a:pt x="51" y="230"/>
                      <a:pt x="0" y="179"/>
                      <a:pt x="0" y="115"/>
                    </a:cubicBezTo>
                    <a:cubicBezTo>
                      <a:pt x="0" y="52"/>
                      <a:pt x="51" y="0"/>
                      <a:pt x="115" y="0"/>
                    </a:cubicBez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28" name="Freeform 44">
                <a:extLst>
                  <a:ext uri="{FF2B5EF4-FFF2-40B4-BE49-F238E27FC236}">
                    <a16:creationId xmlns:a16="http://schemas.microsoft.com/office/drawing/2014/main" id="{0D7A407D-4680-475D-825C-EE30C8F2E69D}"/>
                  </a:ext>
                </a:extLst>
              </p:cNvPr>
              <p:cNvSpPr>
                <a:spLocks/>
              </p:cNvSpPr>
              <p:nvPr/>
            </p:nvSpPr>
            <p:spPr bwMode="auto">
              <a:xfrm>
                <a:off x="6935788" y="2509838"/>
                <a:ext cx="69850" cy="85725"/>
              </a:xfrm>
              <a:custGeom>
                <a:avLst/>
                <a:gdLst>
                  <a:gd name="T0" fmla="*/ 0 w 44"/>
                  <a:gd name="T1" fmla="*/ 54 h 54"/>
                  <a:gd name="T2" fmla="*/ 44 w 44"/>
                  <a:gd name="T3" fmla="*/ 54 h 54"/>
                  <a:gd name="T4" fmla="*/ 44 w 44"/>
                  <a:gd name="T5" fmla="*/ 0 h 54"/>
                  <a:gd name="T6" fmla="*/ 0 w 44"/>
                  <a:gd name="T7" fmla="*/ 54 h 54"/>
                </a:gdLst>
                <a:ahLst/>
                <a:cxnLst>
                  <a:cxn ang="0">
                    <a:pos x="T0" y="T1"/>
                  </a:cxn>
                  <a:cxn ang="0">
                    <a:pos x="T2" y="T3"/>
                  </a:cxn>
                  <a:cxn ang="0">
                    <a:pos x="T4" y="T5"/>
                  </a:cxn>
                  <a:cxn ang="0">
                    <a:pos x="T6" y="T7"/>
                  </a:cxn>
                </a:cxnLst>
                <a:rect l="0" t="0" r="r" b="b"/>
                <a:pathLst>
                  <a:path w="44" h="54">
                    <a:moveTo>
                      <a:pt x="0" y="54"/>
                    </a:moveTo>
                    <a:lnTo>
                      <a:pt x="44" y="54"/>
                    </a:lnTo>
                    <a:lnTo>
                      <a:pt x="44" y="0"/>
                    </a:lnTo>
                    <a:lnTo>
                      <a:pt x="0" y="54"/>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9" name="Freeform 45">
                <a:extLst>
                  <a:ext uri="{FF2B5EF4-FFF2-40B4-BE49-F238E27FC236}">
                    <a16:creationId xmlns:a16="http://schemas.microsoft.com/office/drawing/2014/main" id="{9A3D6FDC-C5B0-477E-8C9A-5338191D63D5}"/>
                  </a:ext>
                </a:extLst>
              </p:cNvPr>
              <p:cNvSpPr>
                <a:spLocks/>
              </p:cNvSpPr>
              <p:nvPr/>
            </p:nvSpPr>
            <p:spPr bwMode="auto">
              <a:xfrm>
                <a:off x="6935788" y="3163888"/>
                <a:ext cx="69850" cy="88900"/>
              </a:xfrm>
              <a:custGeom>
                <a:avLst/>
                <a:gdLst>
                  <a:gd name="T0" fmla="*/ 0 w 44"/>
                  <a:gd name="T1" fmla="*/ 0 h 56"/>
                  <a:gd name="T2" fmla="*/ 44 w 44"/>
                  <a:gd name="T3" fmla="*/ 0 h 56"/>
                  <a:gd name="T4" fmla="*/ 44 w 44"/>
                  <a:gd name="T5" fmla="*/ 56 h 56"/>
                  <a:gd name="T6" fmla="*/ 0 w 44"/>
                  <a:gd name="T7" fmla="*/ 0 h 56"/>
                </a:gdLst>
                <a:ahLst/>
                <a:cxnLst>
                  <a:cxn ang="0">
                    <a:pos x="T0" y="T1"/>
                  </a:cxn>
                  <a:cxn ang="0">
                    <a:pos x="T2" y="T3"/>
                  </a:cxn>
                  <a:cxn ang="0">
                    <a:pos x="T4" y="T5"/>
                  </a:cxn>
                  <a:cxn ang="0">
                    <a:pos x="T6" y="T7"/>
                  </a:cxn>
                </a:cxnLst>
                <a:rect l="0" t="0" r="r" b="b"/>
                <a:pathLst>
                  <a:path w="44" h="56">
                    <a:moveTo>
                      <a:pt x="0" y="0"/>
                    </a:moveTo>
                    <a:lnTo>
                      <a:pt x="44" y="0"/>
                    </a:lnTo>
                    <a:lnTo>
                      <a:pt x="44" y="56"/>
                    </a:lnTo>
                    <a:lnTo>
                      <a:pt x="0" y="0"/>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30" name="Freeform 46">
                <a:extLst>
                  <a:ext uri="{FF2B5EF4-FFF2-40B4-BE49-F238E27FC236}">
                    <a16:creationId xmlns:a16="http://schemas.microsoft.com/office/drawing/2014/main" id="{85377320-966E-49D1-A6D5-BA25051D974C}"/>
                  </a:ext>
                </a:extLst>
              </p:cNvPr>
              <p:cNvSpPr>
                <a:spLocks/>
              </p:cNvSpPr>
              <p:nvPr/>
            </p:nvSpPr>
            <p:spPr bwMode="auto">
              <a:xfrm>
                <a:off x="9136063" y="2595563"/>
                <a:ext cx="523875" cy="568325"/>
              </a:xfrm>
              <a:custGeom>
                <a:avLst/>
                <a:gdLst>
                  <a:gd name="T0" fmla="*/ 97 w 212"/>
                  <a:gd name="T1" fmla="*/ 0 h 230"/>
                  <a:gd name="T2" fmla="*/ 0 w 212"/>
                  <a:gd name="T3" fmla="*/ 0 h 230"/>
                  <a:gd name="T4" fmla="*/ 0 w 212"/>
                  <a:gd name="T5" fmla="*/ 230 h 230"/>
                  <a:gd name="T6" fmla="*/ 97 w 212"/>
                  <a:gd name="T7" fmla="*/ 230 h 230"/>
                  <a:gd name="T8" fmla="*/ 212 w 212"/>
                  <a:gd name="T9" fmla="*/ 115 h 230"/>
                  <a:gd name="T10" fmla="*/ 97 w 212"/>
                  <a:gd name="T11" fmla="*/ 0 h 230"/>
                </a:gdLst>
                <a:ahLst/>
                <a:cxnLst>
                  <a:cxn ang="0">
                    <a:pos x="T0" y="T1"/>
                  </a:cxn>
                  <a:cxn ang="0">
                    <a:pos x="T2" y="T3"/>
                  </a:cxn>
                  <a:cxn ang="0">
                    <a:pos x="T4" y="T5"/>
                  </a:cxn>
                  <a:cxn ang="0">
                    <a:pos x="T6" y="T7"/>
                  </a:cxn>
                  <a:cxn ang="0">
                    <a:pos x="T8" y="T9"/>
                  </a:cxn>
                  <a:cxn ang="0">
                    <a:pos x="T10" y="T11"/>
                  </a:cxn>
                </a:cxnLst>
                <a:rect l="0" t="0" r="r" b="b"/>
                <a:pathLst>
                  <a:path w="212" h="230">
                    <a:moveTo>
                      <a:pt x="97" y="0"/>
                    </a:moveTo>
                    <a:cubicBezTo>
                      <a:pt x="0" y="0"/>
                      <a:pt x="0" y="0"/>
                      <a:pt x="0" y="0"/>
                    </a:cubicBezTo>
                    <a:cubicBezTo>
                      <a:pt x="0" y="230"/>
                      <a:pt x="0" y="230"/>
                      <a:pt x="0" y="230"/>
                    </a:cubicBezTo>
                    <a:cubicBezTo>
                      <a:pt x="97" y="230"/>
                      <a:pt x="97" y="230"/>
                      <a:pt x="97" y="230"/>
                    </a:cubicBezTo>
                    <a:cubicBezTo>
                      <a:pt x="161" y="230"/>
                      <a:pt x="212" y="179"/>
                      <a:pt x="212" y="115"/>
                    </a:cubicBezTo>
                    <a:cubicBezTo>
                      <a:pt x="212" y="52"/>
                      <a:pt x="161" y="0"/>
                      <a:pt x="97" y="0"/>
                    </a:cubicBez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31" name="Freeform 47">
                <a:extLst>
                  <a:ext uri="{FF2B5EF4-FFF2-40B4-BE49-F238E27FC236}">
                    <a16:creationId xmlns:a16="http://schemas.microsoft.com/office/drawing/2014/main" id="{8E4F619B-E8C1-48FA-B92F-51CAFA7E4A05}"/>
                  </a:ext>
                </a:extLst>
              </p:cNvPr>
              <p:cNvSpPr>
                <a:spLocks/>
              </p:cNvSpPr>
              <p:nvPr/>
            </p:nvSpPr>
            <p:spPr bwMode="auto">
              <a:xfrm>
                <a:off x="9136063" y="2509838"/>
                <a:ext cx="69850" cy="85725"/>
              </a:xfrm>
              <a:custGeom>
                <a:avLst/>
                <a:gdLst>
                  <a:gd name="T0" fmla="*/ 44 w 44"/>
                  <a:gd name="T1" fmla="*/ 54 h 54"/>
                  <a:gd name="T2" fmla="*/ 0 w 44"/>
                  <a:gd name="T3" fmla="*/ 54 h 54"/>
                  <a:gd name="T4" fmla="*/ 0 w 44"/>
                  <a:gd name="T5" fmla="*/ 0 h 54"/>
                  <a:gd name="T6" fmla="*/ 44 w 44"/>
                  <a:gd name="T7" fmla="*/ 54 h 54"/>
                </a:gdLst>
                <a:ahLst/>
                <a:cxnLst>
                  <a:cxn ang="0">
                    <a:pos x="T0" y="T1"/>
                  </a:cxn>
                  <a:cxn ang="0">
                    <a:pos x="T2" y="T3"/>
                  </a:cxn>
                  <a:cxn ang="0">
                    <a:pos x="T4" y="T5"/>
                  </a:cxn>
                  <a:cxn ang="0">
                    <a:pos x="T6" y="T7"/>
                  </a:cxn>
                </a:cxnLst>
                <a:rect l="0" t="0" r="r" b="b"/>
                <a:pathLst>
                  <a:path w="44" h="54">
                    <a:moveTo>
                      <a:pt x="44" y="54"/>
                    </a:moveTo>
                    <a:lnTo>
                      <a:pt x="0" y="54"/>
                    </a:lnTo>
                    <a:lnTo>
                      <a:pt x="0" y="0"/>
                    </a:lnTo>
                    <a:lnTo>
                      <a:pt x="44" y="54"/>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32" name="Freeform 48">
                <a:extLst>
                  <a:ext uri="{FF2B5EF4-FFF2-40B4-BE49-F238E27FC236}">
                    <a16:creationId xmlns:a16="http://schemas.microsoft.com/office/drawing/2014/main" id="{97FE087C-CAA7-4356-9C9C-6D18BA83968E}"/>
                  </a:ext>
                </a:extLst>
              </p:cNvPr>
              <p:cNvSpPr>
                <a:spLocks/>
              </p:cNvSpPr>
              <p:nvPr/>
            </p:nvSpPr>
            <p:spPr bwMode="auto">
              <a:xfrm>
                <a:off x="9136063" y="3163888"/>
                <a:ext cx="69850" cy="88900"/>
              </a:xfrm>
              <a:custGeom>
                <a:avLst/>
                <a:gdLst>
                  <a:gd name="T0" fmla="*/ 44 w 44"/>
                  <a:gd name="T1" fmla="*/ 0 h 56"/>
                  <a:gd name="T2" fmla="*/ 0 w 44"/>
                  <a:gd name="T3" fmla="*/ 0 h 56"/>
                  <a:gd name="T4" fmla="*/ 0 w 44"/>
                  <a:gd name="T5" fmla="*/ 56 h 56"/>
                  <a:gd name="T6" fmla="*/ 44 w 44"/>
                  <a:gd name="T7" fmla="*/ 0 h 56"/>
                </a:gdLst>
                <a:ahLst/>
                <a:cxnLst>
                  <a:cxn ang="0">
                    <a:pos x="T0" y="T1"/>
                  </a:cxn>
                  <a:cxn ang="0">
                    <a:pos x="T2" y="T3"/>
                  </a:cxn>
                  <a:cxn ang="0">
                    <a:pos x="T4" y="T5"/>
                  </a:cxn>
                  <a:cxn ang="0">
                    <a:pos x="T6" y="T7"/>
                  </a:cxn>
                </a:cxnLst>
                <a:rect l="0" t="0" r="r" b="b"/>
                <a:pathLst>
                  <a:path w="44" h="56">
                    <a:moveTo>
                      <a:pt x="44" y="0"/>
                    </a:moveTo>
                    <a:lnTo>
                      <a:pt x="0" y="0"/>
                    </a:lnTo>
                    <a:lnTo>
                      <a:pt x="0" y="56"/>
                    </a:lnTo>
                    <a:lnTo>
                      <a:pt x="44" y="0"/>
                    </a:lnTo>
                    <a:close/>
                  </a:path>
                </a:pathLst>
              </a:custGeom>
              <a:solidFill>
                <a:srgbClr val="F0B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33" name="Rectangle 49">
                <a:extLst>
                  <a:ext uri="{FF2B5EF4-FFF2-40B4-BE49-F238E27FC236}">
                    <a16:creationId xmlns:a16="http://schemas.microsoft.com/office/drawing/2014/main" id="{16E6C72A-78BE-473C-84A9-F8881EC851A7}"/>
                  </a:ext>
                </a:extLst>
              </p:cNvPr>
              <p:cNvSpPr>
                <a:spLocks noChangeArrowheads="1"/>
              </p:cNvSpPr>
              <p:nvPr/>
            </p:nvSpPr>
            <p:spPr bwMode="auto">
              <a:xfrm>
                <a:off x="7005638" y="2509838"/>
                <a:ext cx="2130425" cy="742950"/>
              </a:xfrm>
              <a:prstGeom prst="rect">
                <a:avLst/>
              </a:prstGeom>
              <a:solidFill>
                <a:srgbClr val="FCC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cs typeface="+mn-cs"/>
                </a:endParaRPr>
              </a:p>
            </p:txBody>
          </p:sp>
        </p:grpSp>
        <p:sp>
          <p:nvSpPr>
            <p:cNvPr id="50" name="TextBox 49">
              <a:extLst>
                <a:ext uri="{FF2B5EF4-FFF2-40B4-BE49-F238E27FC236}">
                  <a16:creationId xmlns:a16="http://schemas.microsoft.com/office/drawing/2014/main" id="{920E1F87-B3EA-4024-AD87-1FADF5BCD8C2}"/>
                </a:ext>
              </a:extLst>
            </p:cNvPr>
            <p:cNvSpPr txBox="1"/>
            <p:nvPr/>
          </p:nvSpPr>
          <p:spPr>
            <a:xfrm>
              <a:off x="6924160" y="3138446"/>
              <a:ext cx="54103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a:t>
              </a:r>
            </a:p>
          </p:txBody>
        </p:sp>
      </p:grpSp>
      <p:sp>
        <p:nvSpPr>
          <p:cNvPr id="53" name="TextBox 7">
            <a:extLst>
              <a:ext uri="{FF2B5EF4-FFF2-40B4-BE49-F238E27FC236}">
                <a16:creationId xmlns:a16="http://schemas.microsoft.com/office/drawing/2014/main" id="{692281A7-A7CE-4801-AACD-4DBF43244AEA}"/>
              </a:ext>
            </a:extLst>
          </p:cNvPr>
          <p:cNvSpPr txBox="1"/>
          <p:nvPr/>
        </p:nvSpPr>
        <p:spPr bwMode="auto">
          <a:xfrm>
            <a:off x="7630090" y="2809881"/>
            <a:ext cx="3510297" cy="1298674"/>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khiêm nhường: </a:t>
            </a:r>
            <a:endParaRPr kumimoji="0" lang="en-US" sz="32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khiêm tốn, không giành cái hay cho mình mà sẵn sàng nhường cho người khác</a:t>
            </a:r>
            <a:endParaRPr kumimoji="0" lang="zh-CN" altLang="en-US" sz="2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052" name="Picture 4" descr="Con đường mùa xuân">
            <a:extLst>
              <a:ext uri="{FF2B5EF4-FFF2-40B4-BE49-F238E27FC236}">
                <a16:creationId xmlns:a16="http://schemas.microsoft.com/office/drawing/2014/main" id="{E0772DD7-5153-4FDC-BA90-E8C50098DC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603" y="3490437"/>
            <a:ext cx="3831443" cy="3041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45794"/>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anim calcmode="lin" valueType="num">
                                      <p:cBhvr>
                                        <p:cTn id="12" dur="500" fill="hold"/>
                                        <p:tgtEl>
                                          <p:spTgt spid="48"/>
                                        </p:tgtEl>
                                        <p:attrNameLst>
                                          <p:attrName>ppt_x</p:attrName>
                                        </p:attrNameLst>
                                      </p:cBhvr>
                                      <p:tavLst>
                                        <p:tav tm="0">
                                          <p:val>
                                            <p:strVal val="#ppt_x"/>
                                          </p:val>
                                        </p:tav>
                                        <p:tav tm="100000">
                                          <p:val>
                                            <p:strVal val="#ppt_x"/>
                                          </p:val>
                                        </p:tav>
                                      </p:tavLst>
                                    </p:anim>
                                    <p:anim calcmode="lin" valueType="num">
                                      <p:cBhvr>
                                        <p:cTn id="1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ppt_x"/>
                                          </p:val>
                                        </p:tav>
                                        <p:tav tm="100000">
                                          <p:val>
                                            <p:strVal val="#ppt_x"/>
                                          </p:val>
                                        </p:tav>
                                      </p:tavLst>
                                    </p:anim>
                                    <p:anim calcmode="lin" valueType="num">
                                      <p:cBhvr additive="base">
                                        <p:cTn id="1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strips(downLeft)">
                                      <p:cBhvr>
                                        <p:cTn id="24" dur="500"/>
                                        <p:tgtEl>
                                          <p:spTgt spid="55"/>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anim calcmode="lin" valueType="num">
                                      <p:cBhvr>
                                        <p:cTn id="29" dur="500" fill="hold"/>
                                        <p:tgtEl>
                                          <p:spTgt spid="53"/>
                                        </p:tgtEl>
                                        <p:attrNameLst>
                                          <p:attrName>ppt_x</p:attrName>
                                        </p:attrNameLst>
                                      </p:cBhvr>
                                      <p:tavLst>
                                        <p:tav tm="0">
                                          <p:val>
                                            <p:strVal val="#ppt_x"/>
                                          </p:val>
                                        </p:tav>
                                        <p:tav tm="100000">
                                          <p:val>
                                            <p:strVal val="#ppt_x"/>
                                          </p:val>
                                        </p:tav>
                                      </p:tavLst>
                                    </p:anim>
                                    <p:anim calcmode="lin" valueType="num">
                                      <p:cBhvr>
                                        <p:cTn id="3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814</Words>
  <Application>Microsoft Office PowerPoint</Application>
  <PresentationFormat>Widescreen</PresentationFormat>
  <Paragraphs>178</Paragraphs>
  <Slides>23</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.VnArial</vt:lpstr>
      <vt:lpstr>Arial</vt:lpstr>
      <vt:lpstr>Arial Rounded MT Bold</vt:lpstr>
      <vt:lpstr>Arial-Rounded</vt:lpstr>
      <vt:lpstr>AvantGarde</vt:lpstr>
      <vt:lpstr>Calibri</vt:lpstr>
      <vt:lpstr>Calibri Light</vt:lpstr>
      <vt:lpstr>等线</vt:lpstr>
      <vt:lpstr>HL Hoctro</vt:lpstr>
      <vt:lpstr>HP001 4 hàng</vt:lpstr>
      <vt:lpstr>Times New Roman</vt:lpstr>
      <vt:lpstr>思源黑体 CN Regular</vt:lpstr>
      <vt:lpstr>1_Office Theme</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trĩu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cp:revision>
  <dcterms:created xsi:type="dcterms:W3CDTF">2022-03-19T01:04:06Z</dcterms:created>
  <dcterms:modified xsi:type="dcterms:W3CDTF">2022-03-23T14:04:03Z</dcterms:modified>
</cp:coreProperties>
</file>